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9" r:id="rId17"/>
    <p:sldId id="280" r:id="rId18"/>
  </p:sldIdLst>
  <p:sldSz type="screen4x3" cy="6858000" cx="9144000"/>
  <p:notesSz cx="6858000" cy="9144000"/>
  <p:defaultTextStyle>
    <a:defPPr>
      <a:defRPr lang="ru-RU"/>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000099"/>
    <a:srgbClr val="1E0B55"/>
    <a:srgbClr val="0000FF"/>
    <a:srgbClr val="0000CC"/>
    <a:srgbClr val="4882AA"/>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62" d="100"/>
          <a:sy n="62" d="100"/>
        </p:scale>
        <p:origin x="-46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tableStyles" Target="tableStyles.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73" name=""/>
        <p:cNvGrpSpPr/>
        <p:nvPr/>
      </p:nvGrpSpPr>
      <p:grpSpPr>
        <a:xfrm>
          <a:off x="0" y="0"/>
          <a:ext cx="0" cy="0"/>
          <a:chOff x="0" y="0"/>
          <a:chExt cx="0" cy="0"/>
        </a:xfrm>
      </p:grpSpPr>
      <p:sp>
        <p:nvSpPr>
          <p:cNvPr id="1048725" name="Верхний колонтитул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ru-RU"/>
          </a:p>
        </p:txBody>
      </p:sp>
      <p:sp>
        <p:nvSpPr>
          <p:cNvPr id="1048726" name="Дата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220AEE23-22B4-4F99-874F-49BADF860572}" type="datetimeFigureOut">
              <a:rPr lang="ru-RU" smtClean="0"/>
              <a:t>18.11.2014</a:t>
            </a:fld>
            <a:endParaRPr lang="ru-RU"/>
          </a:p>
        </p:txBody>
      </p:sp>
      <p:sp>
        <p:nvSpPr>
          <p:cNvPr id="1048727" name="Образ слайда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ru-RU"/>
          </a:p>
        </p:txBody>
      </p:sp>
      <p:sp>
        <p:nvSpPr>
          <p:cNvPr id="1048728" name="Заметки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729" name="Нижний колонтитул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ru-RU"/>
          </a:p>
        </p:txBody>
      </p:sp>
      <p:sp>
        <p:nvSpPr>
          <p:cNvPr id="1048730" name="Номер слайда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22225040-25B1-4028-A26A-59EE6D1E8DE3}" type="slidenum">
              <a:rPr lang="ru-RU" smtClean="0"/>
              <a:t>‹#›</a:t>
            </a:fld>
            <a:endParaRPr lang="ru-RU"/>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Титульный слайд">
    <p:spTree>
      <p:nvGrpSpPr>
        <p:cNvPr id="65" name=""/>
        <p:cNvGrpSpPr/>
        <p:nvPr/>
      </p:nvGrpSpPr>
      <p:grpSpPr>
        <a:xfrm>
          <a:off x="0" y="0"/>
          <a:ext cx="0" cy="0"/>
          <a:chOff x="0" y="0"/>
          <a:chExt cx="0" cy="0"/>
        </a:xfrm>
      </p:grpSpPr>
      <p:sp>
        <p:nvSpPr>
          <p:cNvPr id="1048679" name="Заголовок 1"/>
          <p:cNvSpPr>
            <a:spLocks noGrp="1"/>
          </p:cNvSpPr>
          <p:nvPr>
            <p:ph type="ctrTitle"/>
          </p:nvPr>
        </p:nvSpPr>
        <p:spPr>
          <a:xfrm>
            <a:off x="685800" y="2130425"/>
            <a:ext cx="7772400" cy="1470025"/>
          </a:xfrm>
        </p:spPr>
        <p:txBody>
          <a:bodyPr/>
          <a:p>
            <a:r>
              <a:rPr lang="ru-RU" smtClean="0"/>
              <a:t>Образец заголовка</a:t>
            </a:r>
            <a:endParaRPr lang="ru-RU"/>
          </a:p>
        </p:txBody>
      </p:sp>
      <p:sp>
        <p:nvSpPr>
          <p:cNvPr id="1048680" name="Подзаголовок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ru-RU" smtClean="0"/>
              <a:t>Образец подзаголовка</a:t>
            </a:r>
            <a:endParaRPr lang="ru-RU"/>
          </a:p>
        </p:txBody>
      </p:sp>
      <p:sp>
        <p:nvSpPr>
          <p:cNvPr id="1048681" name="Дата 3"/>
          <p:cNvSpPr>
            <a:spLocks noGrp="1"/>
          </p:cNvSpPr>
          <p:nvPr>
            <p:ph type="dt" sz="half" idx="10"/>
          </p:nvPr>
        </p:nvSpPr>
        <p:spPr/>
        <p:txBody>
          <a:bodyPr/>
          <a:p>
            <a:fld id="{69F44BB8-3CE2-484D-B881-693BCF38078C}" type="datetimeFigureOut">
              <a:rPr lang="ru-RU" smtClean="0"/>
              <a:t>18.11.2014</a:t>
            </a:fld>
            <a:endParaRPr lang="ru-RU"/>
          </a:p>
        </p:txBody>
      </p:sp>
      <p:sp>
        <p:nvSpPr>
          <p:cNvPr id="1048682" name="Нижний колонтитул 4"/>
          <p:cNvSpPr>
            <a:spLocks noGrp="1"/>
          </p:cNvSpPr>
          <p:nvPr>
            <p:ph type="ftr" sz="quarter" idx="11"/>
          </p:nvPr>
        </p:nvSpPr>
        <p:spPr/>
        <p:txBody>
          <a:bodyPr/>
          <a:p>
            <a:endParaRPr lang="ru-RU"/>
          </a:p>
        </p:txBody>
      </p:sp>
      <p:sp>
        <p:nvSpPr>
          <p:cNvPr id="1048683" name="Номер слайда 5"/>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Заголовок и вертикальный текст">
    <p:spTree>
      <p:nvGrpSpPr>
        <p:cNvPr id="68" name=""/>
        <p:cNvGrpSpPr/>
        <p:nvPr/>
      </p:nvGrpSpPr>
      <p:grpSpPr>
        <a:xfrm>
          <a:off x="0" y="0"/>
          <a:ext cx="0" cy="0"/>
          <a:chOff x="0" y="0"/>
          <a:chExt cx="0" cy="0"/>
        </a:xfrm>
      </p:grpSpPr>
      <p:sp>
        <p:nvSpPr>
          <p:cNvPr id="1048695" name="Заголовок 1"/>
          <p:cNvSpPr>
            <a:spLocks noGrp="1"/>
          </p:cNvSpPr>
          <p:nvPr>
            <p:ph type="title"/>
          </p:nvPr>
        </p:nvSpPr>
        <p:spPr/>
        <p:txBody>
          <a:bodyPr/>
          <a:p>
            <a:r>
              <a:rPr lang="ru-RU" smtClean="0"/>
              <a:t>Образец заголовка</a:t>
            </a:r>
            <a:endParaRPr lang="ru-RU"/>
          </a:p>
        </p:txBody>
      </p:sp>
      <p:sp>
        <p:nvSpPr>
          <p:cNvPr id="1048696" name="Вертикальный текст 2"/>
          <p:cNvSpPr>
            <a:spLocks noGrp="1"/>
          </p:cNvSpPr>
          <p:nvPr>
            <p:ph type="body" orient="vert" idx="1"/>
          </p:nvPr>
        </p:nvSpPr>
        <p:spPr/>
        <p:txBody>
          <a:bodyPr vert="eaVert"/>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697" name="Дата 3"/>
          <p:cNvSpPr>
            <a:spLocks noGrp="1"/>
          </p:cNvSpPr>
          <p:nvPr>
            <p:ph type="dt" sz="half" idx="10"/>
          </p:nvPr>
        </p:nvSpPr>
        <p:spPr/>
        <p:txBody>
          <a:bodyPr/>
          <a:p>
            <a:fld id="{69F44BB8-3CE2-484D-B881-693BCF38078C}" type="datetimeFigureOut">
              <a:rPr lang="ru-RU" smtClean="0"/>
              <a:t>18.11.2014</a:t>
            </a:fld>
            <a:endParaRPr lang="ru-RU"/>
          </a:p>
        </p:txBody>
      </p:sp>
      <p:sp>
        <p:nvSpPr>
          <p:cNvPr id="1048698" name="Нижний колонтитул 4"/>
          <p:cNvSpPr>
            <a:spLocks noGrp="1"/>
          </p:cNvSpPr>
          <p:nvPr>
            <p:ph type="ftr" sz="quarter" idx="11"/>
          </p:nvPr>
        </p:nvSpPr>
        <p:spPr/>
        <p:txBody>
          <a:bodyPr/>
          <a:p>
            <a:endParaRPr lang="ru-RU"/>
          </a:p>
        </p:txBody>
      </p:sp>
      <p:sp>
        <p:nvSpPr>
          <p:cNvPr id="1048699" name="Номер слайда 5"/>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Вертикальный заголовок и текст">
    <p:spTree>
      <p:nvGrpSpPr>
        <p:cNvPr id="66" name=""/>
        <p:cNvGrpSpPr/>
        <p:nvPr/>
      </p:nvGrpSpPr>
      <p:grpSpPr>
        <a:xfrm>
          <a:off x="0" y="0"/>
          <a:ext cx="0" cy="0"/>
          <a:chOff x="0" y="0"/>
          <a:chExt cx="0" cy="0"/>
        </a:xfrm>
      </p:grpSpPr>
      <p:sp>
        <p:nvSpPr>
          <p:cNvPr id="1048684" name="Вертикальный заголовок 1"/>
          <p:cNvSpPr>
            <a:spLocks noGrp="1"/>
          </p:cNvSpPr>
          <p:nvPr>
            <p:ph type="title" orient="vert"/>
          </p:nvPr>
        </p:nvSpPr>
        <p:spPr>
          <a:xfrm>
            <a:off x="6629400" y="274638"/>
            <a:ext cx="2057400" cy="5851525"/>
          </a:xfrm>
        </p:spPr>
        <p:txBody>
          <a:bodyPr vert="eaVert"/>
          <a:p>
            <a:r>
              <a:rPr lang="ru-RU" smtClean="0"/>
              <a:t>Образец заголовка</a:t>
            </a:r>
            <a:endParaRPr lang="ru-RU"/>
          </a:p>
        </p:txBody>
      </p:sp>
      <p:sp>
        <p:nvSpPr>
          <p:cNvPr id="1048685" name="Вертикальный текст 2"/>
          <p:cNvSpPr>
            <a:spLocks noGrp="1"/>
          </p:cNvSpPr>
          <p:nvPr>
            <p:ph type="body" orient="vert" idx="1"/>
          </p:nvPr>
        </p:nvSpPr>
        <p:spPr>
          <a:xfrm>
            <a:off x="457200" y="274638"/>
            <a:ext cx="6019800" cy="5851525"/>
          </a:xfrm>
        </p:spPr>
        <p:txBody>
          <a:bodyPr vert="eaVert"/>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686" name="Дата 3"/>
          <p:cNvSpPr>
            <a:spLocks noGrp="1"/>
          </p:cNvSpPr>
          <p:nvPr>
            <p:ph type="dt" sz="half" idx="10"/>
          </p:nvPr>
        </p:nvSpPr>
        <p:spPr/>
        <p:txBody>
          <a:bodyPr/>
          <a:p>
            <a:fld id="{69F44BB8-3CE2-484D-B881-693BCF38078C}" type="datetimeFigureOut">
              <a:rPr lang="ru-RU" smtClean="0"/>
              <a:t>18.11.2014</a:t>
            </a:fld>
            <a:endParaRPr lang="ru-RU"/>
          </a:p>
        </p:txBody>
      </p:sp>
      <p:sp>
        <p:nvSpPr>
          <p:cNvPr id="1048687" name="Нижний колонтитул 4"/>
          <p:cNvSpPr>
            <a:spLocks noGrp="1"/>
          </p:cNvSpPr>
          <p:nvPr>
            <p:ph type="ftr" sz="quarter" idx="11"/>
          </p:nvPr>
        </p:nvSpPr>
        <p:spPr/>
        <p:txBody>
          <a:bodyPr/>
          <a:p>
            <a:endParaRPr lang="ru-RU"/>
          </a:p>
        </p:txBody>
      </p:sp>
      <p:sp>
        <p:nvSpPr>
          <p:cNvPr id="1048688" name="Номер слайда 5"/>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Заголовок и объект">
    <p:spTree>
      <p:nvGrpSpPr>
        <p:cNvPr id="24" name=""/>
        <p:cNvGrpSpPr/>
        <p:nvPr/>
      </p:nvGrpSpPr>
      <p:grpSpPr>
        <a:xfrm>
          <a:off x="0" y="0"/>
          <a:ext cx="0" cy="0"/>
          <a:chOff x="0" y="0"/>
          <a:chExt cx="0" cy="0"/>
        </a:xfrm>
      </p:grpSpPr>
      <p:sp>
        <p:nvSpPr>
          <p:cNvPr id="1048581" name="Заголовок 1"/>
          <p:cNvSpPr>
            <a:spLocks noGrp="1"/>
          </p:cNvSpPr>
          <p:nvPr>
            <p:ph type="title"/>
          </p:nvPr>
        </p:nvSpPr>
        <p:spPr/>
        <p:txBody>
          <a:bodyPr/>
          <a:p>
            <a:r>
              <a:rPr lang="ru-RU" smtClean="0"/>
              <a:t>Образец заголовка</a:t>
            </a:r>
            <a:endParaRPr lang="ru-RU"/>
          </a:p>
        </p:txBody>
      </p:sp>
      <p:sp>
        <p:nvSpPr>
          <p:cNvPr id="1048582" name="Содержимое 2"/>
          <p:cNvSpPr>
            <a:spLocks noGrp="1"/>
          </p:cNvSpPr>
          <p:nvPr>
            <p:ph idx="1"/>
          </p:nvPr>
        </p:nvSpPr>
        <p:spPr/>
        <p:txBody>
          <a:bodyPr/>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583" name="Дата 3"/>
          <p:cNvSpPr>
            <a:spLocks noGrp="1"/>
          </p:cNvSpPr>
          <p:nvPr>
            <p:ph type="dt" sz="half" idx="10"/>
          </p:nvPr>
        </p:nvSpPr>
        <p:spPr/>
        <p:txBody>
          <a:bodyPr/>
          <a:p>
            <a:fld id="{69F44BB8-3CE2-484D-B881-693BCF38078C}" type="datetimeFigureOut">
              <a:rPr lang="ru-RU" smtClean="0"/>
              <a:t>18.11.2014</a:t>
            </a:fld>
            <a:endParaRPr lang="ru-RU"/>
          </a:p>
        </p:txBody>
      </p:sp>
      <p:sp>
        <p:nvSpPr>
          <p:cNvPr id="1048584" name="Нижний колонтитул 4"/>
          <p:cNvSpPr>
            <a:spLocks noGrp="1"/>
          </p:cNvSpPr>
          <p:nvPr>
            <p:ph type="ftr" sz="quarter" idx="11"/>
          </p:nvPr>
        </p:nvSpPr>
        <p:spPr/>
        <p:txBody>
          <a:bodyPr/>
          <a:p>
            <a:endParaRPr lang="ru-RU"/>
          </a:p>
        </p:txBody>
      </p:sp>
      <p:sp>
        <p:nvSpPr>
          <p:cNvPr id="1048585" name="Номер слайда 5"/>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Заголовок раздела">
    <p:spTree>
      <p:nvGrpSpPr>
        <p:cNvPr id="69" name=""/>
        <p:cNvGrpSpPr/>
        <p:nvPr/>
      </p:nvGrpSpPr>
      <p:grpSpPr>
        <a:xfrm>
          <a:off x="0" y="0"/>
          <a:ext cx="0" cy="0"/>
          <a:chOff x="0" y="0"/>
          <a:chExt cx="0" cy="0"/>
        </a:xfrm>
      </p:grpSpPr>
      <p:sp>
        <p:nvSpPr>
          <p:cNvPr id="1048700" name="Заголовок 1"/>
          <p:cNvSpPr>
            <a:spLocks noGrp="1"/>
          </p:cNvSpPr>
          <p:nvPr>
            <p:ph type="title"/>
          </p:nvPr>
        </p:nvSpPr>
        <p:spPr>
          <a:xfrm>
            <a:off x="722313" y="4406900"/>
            <a:ext cx="7772400" cy="1362075"/>
          </a:xfrm>
        </p:spPr>
        <p:txBody>
          <a:bodyPr anchor="t"/>
          <a:lstStyle>
            <a:lvl1pPr algn="l">
              <a:defRPr b="1" cap="all" sz="4000"/>
            </a:lvl1pPr>
          </a:lstStyle>
          <a:p>
            <a:r>
              <a:rPr lang="ru-RU" smtClean="0"/>
              <a:t>Образец заголовка</a:t>
            </a:r>
            <a:endParaRPr lang="ru-RU"/>
          </a:p>
        </p:txBody>
      </p:sp>
      <p:sp>
        <p:nvSpPr>
          <p:cNvPr id="1048701" name="Текст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ru-RU" smtClean="0"/>
              <a:t>Образец текста</a:t>
            </a:r>
          </a:p>
        </p:txBody>
      </p:sp>
      <p:sp>
        <p:nvSpPr>
          <p:cNvPr id="1048702" name="Дата 3"/>
          <p:cNvSpPr>
            <a:spLocks noGrp="1"/>
          </p:cNvSpPr>
          <p:nvPr>
            <p:ph type="dt" sz="half" idx="10"/>
          </p:nvPr>
        </p:nvSpPr>
        <p:spPr/>
        <p:txBody>
          <a:bodyPr/>
          <a:p>
            <a:fld id="{69F44BB8-3CE2-484D-B881-693BCF38078C}" type="datetimeFigureOut">
              <a:rPr lang="ru-RU" smtClean="0"/>
              <a:t>18.11.2014</a:t>
            </a:fld>
            <a:endParaRPr lang="ru-RU"/>
          </a:p>
        </p:txBody>
      </p:sp>
      <p:sp>
        <p:nvSpPr>
          <p:cNvPr id="1048703" name="Нижний колонтитул 4"/>
          <p:cNvSpPr>
            <a:spLocks noGrp="1"/>
          </p:cNvSpPr>
          <p:nvPr>
            <p:ph type="ftr" sz="quarter" idx="11"/>
          </p:nvPr>
        </p:nvSpPr>
        <p:spPr/>
        <p:txBody>
          <a:bodyPr/>
          <a:p>
            <a:endParaRPr lang="ru-RU"/>
          </a:p>
        </p:txBody>
      </p:sp>
      <p:sp>
        <p:nvSpPr>
          <p:cNvPr id="1048704" name="Номер слайда 5"/>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Два объекта">
    <p:spTree>
      <p:nvGrpSpPr>
        <p:cNvPr id="70" name=""/>
        <p:cNvGrpSpPr/>
        <p:nvPr/>
      </p:nvGrpSpPr>
      <p:grpSpPr>
        <a:xfrm>
          <a:off x="0" y="0"/>
          <a:ext cx="0" cy="0"/>
          <a:chOff x="0" y="0"/>
          <a:chExt cx="0" cy="0"/>
        </a:xfrm>
      </p:grpSpPr>
      <p:sp>
        <p:nvSpPr>
          <p:cNvPr id="1048705" name="Заголовок 1"/>
          <p:cNvSpPr>
            <a:spLocks noGrp="1"/>
          </p:cNvSpPr>
          <p:nvPr>
            <p:ph type="title"/>
          </p:nvPr>
        </p:nvSpPr>
        <p:spPr/>
        <p:txBody>
          <a:bodyPr/>
          <a:p>
            <a:r>
              <a:rPr lang="ru-RU" smtClean="0"/>
              <a:t>Образец заголовка</a:t>
            </a:r>
            <a:endParaRPr lang="ru-RU"/>
          </a:p>
        </p:txBody>
      </p:sp>
      <p:sp>
        <p:nvSpPr>
          <p:cNvPr id="1048706"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707"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708" name="Дата 4"/>
          <p:cNvSpPr>
            <a:spLocks noGrp="1"/>
          </p:cNvSpPr>
          <p:nvPr>
            <p:ph type="dt" sz="half" idx="10"/>
          </p:nvPr>
        </p:nvSpPr>
        <p:spPr/>
        <p:txBody>
          <a:bodyPr/>
          <a:p>
            <a:fld id="{69F44BB8-3CE2-484D-B881-693BCF38078C}" type="datetimeFigureOut">
              <a:rPr lang="ru-RU" smtClean="0"/>
              <a:t>18.11.2014</a:t>
            </a:fld>
            <a:endParaRPr lang="ru-RU"/>
          </a:p>
        </p:txBody>
      </p:sp>
      <p:sp>
        <p:nvSpPr>
          <p:cNvPr id="1048709" name="Нижний колонтитул 5"/>
          <p:cNvSpPr>
            <a:spLocks noGrp="1"/>
          </p:cNvSpPr>
          <p:nvPr>
            <p:ph type="ftr" sz="quarter" idx="11"/>
          </p:nvPr>
        </p:nvSpPr>
        <p:spPr/>
        <p:txBody>
          <a:bodyPr/>
          <a:p>
            <a:endParaRPr lang="ru-RU"/>
          </a:p>
        </p:txBody>
      </p:sp>
      <p:sp>
        <p:nvSpPr>
          <p:cNvPr id="1048710" name="Номер слайда 6"/>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Сравнение">
    <p:spTree>
      <p:nvGrpSpPr>
        <p:cNvPr id="71" name=""/>
        <p:cNvGrpSpPr/>
        <p:nvPr/>
      </p:nvGrpSpPr>
      <p:grpSpPr>
        <a:xfrm>
          <a:off x="0" y="0"/>
          <a:ext cx="0" cy="0"/>
          <a:chOff x="0" y="0"/>
          <a:chExt cx="0" cy="0"/>
        </a:xfrm>
      </p:grpSpPr>
      <p:sp>
        <p:nvSpPr>
          <p:cNvPr id="1048711" name="Заголовок 1"/>
          <p:cNvSpPr>
            <a:spLocks noGrp="1"/>
          </p:cNvSpPr>
          <p:nvPr>
            <p:ph type="title"/>
          </p:nvPr>
        </p:nvSpPr>
        <p:spPr/>
        <p:txBody>
          <a:bodyPr/>
          <a:p>
            <a:r>
              <a:rPr lang="ru-RU" smtClean="0"/>
              <a:t>Образец заголовка</a:t>
            </a:r>
            <a:endParaRPr lang="ru-RU"/>
          </a:p>
        </p:txBody>
      </p:sp>
      <p:sp>
        <p:nvSpPr>
          <p:cNvPr id="1048712" name="Текст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ru-RU" smtClean="0"/>
              <a:t>Образец текста</a:t>
            </a:r>
          </a:p>
        </p:txBody>
      </p:sp>
      <p:sp>
        <p:nvSpPr>
          <p:cNvPr id="1048713"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714" name="Текст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ru-RU" smtClean="0"/>
              <a:t>Образец текста</a:t>
            </a:r>
          </a:p>
        </p:txBody>
      </p:sp>
      <p:sp>
        <p:nvSpPr>
          <p:cNvPr id="1048715"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716" name="Дата 6"/>
          <p:cNvSpPr>
            <a:spLocks noGrp="1"/>
          </p:cNvSpPr>
          <p:nvPr>
            <p:ph type="dt" sz="half" idx="10"/>
          </p:nvPr>
        </p:nvSpPr>
        <p:spPr/>
        <p:txBody>
          <a:bodyPr/>
          <a:p>
            <a:fld id="{69F44BB8-3CE2-484D-B881-693BCF38078C}" type="datetimeFigureOut">
              <a:rPr lang="ru-RU" smtClean="0"/>
              <a:t>18.11.2014</a:t>
            </a:fld>
            <a:endParaRPr lang="ru-RU"/>
          </a:p>
        </p:txBody>
      </p:sp>
      <p:sp>
        <p:nvSpPr>
          <p:cNvPr id="1048717" name="Нижний колонтитул 7"/>
          <p:cNvSpPr>
            <a:spLocks noGrp="1"/>
          </p:cNvSpPr>
          <p:nvPr>
            <p:ph type="ftr" sz="quarter" idx="11"/>
          </p:nvPr>
        </p:nvSpPr>
        <p:spPr/>
        <p:txBody>
          <a:bodyPr/>
          <a:p>
            <a:endParaRPr lang="ru-RU"/>
          </a:p>
        </p:txBody>
      </p:sp>
      <p:sp>
        <p:nvSpPr>
          <p:cNvPr id="1048718" name="Номер слайда 8"/>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Только заголовок">
    <p:spTree>
      <p:nvGrpSpPr>
        <p:cNvPr id="43" name=""/>
        <p:cNvGrpSpPr/>
        <p:nvPr/>
      </p:nvGrpSpPr>
      <p:grpSpPr>
        <a:xfrm>
          <a:off x="0" y="0"/>
          <a:ext cx="0" cy="0"/>
          <a:chOff x="0" y="0"/>
          <a:chExt cx="0" cy="0"/>
        </a:xfrm>
      </p:grpSpPr>
      <p:sp>
        <p:nvSpPr>
          <p:cNvPr id="1048595" name="Заголовок 1"/>
          <p:cNvSpPr>
            <a:spLocks noGrp="1"/>
          </p:cNvSpPr>
          <p:nvPr>
            <p:ph type="title"/>
          </p:nvPr>
        </p:nvSpPr>
        <p:spPr/>
        <p:txBody>
          <a:bodyPr/>
          <a:p>
            <a:r>
              <a:rPr lang="ru-RU" smtClean="0"/>
              <a:t>Образец заголовка</a:t>
            </a:r>
            <a:endParaRPr lang="ru-RU"/>
          </a:p>
        </p:txBody>
      </p:sp>
      <p:sp>
        <p:nvSpPr>
          <p:cNvPr id="1048596" name="Дата 2"/>
          <p:cNvSpPr>
            <a:spLocks noGrp="1"/>
          </p:cNvSpPr>
          <p:nvPr>
            <p:ph type="dt" sz="half" idx="10"/>
          </p:nvPr>
        </p:nvSpPr>
        <p:spPr/>
        <p:txBody>
          <a:bodyPr/>
          <a:p>
            <a:fld id="{69F44BB8-3CE2-484D-B881-693BCF38078C}" type="datetimeFigureOut">
              <a:rPr lang="ru-RU" smtClean="0"/>
              <a:t>18.11.2014</a:t>
            </a:fld>
            <a:endParaRPr lang="ru-RU"/>
          </a:p>
        </p:txBody>
      </p:sp>
      <p:sp>
        <p:nvSpPr>
          <p:cNvPr id="1048597" name="Нижний колонтитул 3"/>
          <p:cNvSpPr>
            <a:spLocks noGrp="1"/>
          </p:cNvSpPr>
          <p:nvPr>
            <p:ph type="ftr" sz="quarter" idx="11"/>
          </p:nvPr>
        </p:nvSpPr>
        <p:spPr/>
        <p:txBody>
          <a:bodyPr/>
          <a:p>
            <a:endParaRPr lang="ru-RU"/>
          </a:p>
        </p:txBody>
      </p:sp>
      <p:sp>
        <p:nvSpPr>
          <p:cNvPr id="1048598" name="Номер слайда 4"/>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Пустой слайд">
    <p:spTree>
      <p:nvGrpSpPr>
        <p:cNvPr id="50" name=""/>
        <p:cNvGrpSpPr/>
        <p:nvPr/>
      </p:nvGrpSpPr>
      <p:grpSpPr>
        <a:xfrm>
          <a:off x="0" y="0"/>
          <a:ext cx="0" cy="0"/>
          <a:chOff x="0" y="0"/>
          <a:chExt cx="0" cy="0"/>
        </a:xfrm>
      </p:grpSpPr>
      <p:sp>
        <p:nvSpPr>
          <p:cNvPr id="1048629" name="Дата 1"/>
          <p:cNvSpPr>
            <a:spLocks noGrp="1"/>
          </p:cNvSpPr>
          <p:nvPr>
            <p:ph type="dt" sz="half" idx="10"/>
          </p:nvPr>
        </p:nvSpPr>
        <p:spPr/>
        <p:txBody>
          <a:bodyPr/>
          <a:p>
            <a:fld id="{69F44BB8-3CE2-484D-B881-693BCF38078C}" type="datetimeFigureOut">
              <a:rPr lang="ru-RU" smtClean="0"/>
              <a:t>18.11.2014</a:t>
            </a:fld>
            <a:endParaRPr lang="ru-RU"/>
          </a:p>
        </p:txBody>
      </p:sp>
      <p:sp>
        <p:nvSpPr>
          <p:cNvPr id="1048630" name="Нижний колонтитул 2"/>
          <p:cNvSpPr>
            <a:spLocks noGrp="1"/>
          </p:cNvSpPr>
          <p:nvPr>
            <p:ph type="ftr" sz="quarter" idx="11"/>
          </p:nvPr>
        </p:nvSpPr>
        <p:spPr/>
        <p:txBody>
          <a:bodyPr/>
          <a:p>
            <a:endParaRPr lang="ru-RU"/>
          </a:p>
        </p:txBody>
      </p:sp>
      <p:sp>
        <p:nvSpPr>
          <p:cNvPr id="1048631" name="Номер слайда 3"/>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Объект с подписью">
    <p:spTree>
      <p:nvGrpSpPr>
        <p:cNvPr id="72" name=""/>
        <p:cNvGrpSpPr/>
        <p:nvPr/>
      </p:nvGrpSpPr>
      <p:grpSpPr>
        <a:xfrm>
          <a:off x="0" y="0"/>
          <a:ext cx="0" cy="0"/>
          <a:chOff x="0" y="0"/>
          <a:chExt cx="0" cy="0"/>
        </a:xfrm>
      </p:grpSpPr>
      <p:sp>
        <p:nvSpPr>
          <p:cNvPr id="1048719" name="Заголовок 1"/>
          <p:cNvSpPr>
            <a:spLocks noGrp="1"/>
          </p:cNvSpPr>
          <p:nvPr>
            <p:ph type="title"/>
          </p:nvPr>
        </p:nvSpPr>
        <p:spPr>
          <a:xfrm>
            <a:off x="457200" y="273050"/>
            <a:ext cx="3008313" cy="1162050"/>
          </a:xfrm>
        </p:spPr>
        <p:txBody>
          <a:bodyPr anchor="b"/>
          <a:lstStyle>
            <a:lvl1pPr algn="l">
              <a:defRPr b="1" sz="2000"/>
            </a:lvl1pPr>
          </a:lstStyle>
          <a:p>
            <a:r>
              <a:rPr lang="ru-RU" smtClean="0"/>
              <a:t>Образец заголовка</a:t>
            </a:r>
            <a:endParaRPr lang="ru-RU"/>
          </a:p>
        </p:txBody>
      </p:sp>
      <p:sp>
        <p:nvSpPr>
          <p:cNvPr id="1048720"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721" name="Текст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ru-RU" smtClean="0"/>
              <a:t>Образец текста</a:t>
            </a:r>
          </a:p>
        </p:txBody>
      </p:sp>
      <p:sp>
        <p:nvSpPr>
          <p:cNvPr id="1048722" name="Дата 4"/>
          <p:cNvSpPr>
            <a:spLocks noGrp="1"/>
          </p:cNvSpPr>
          <p:nvPr>
            <p:ph type="dt" sz="half" idx="10"/>
          </p:nvPr>
        </p:nvSpPr>
        <p:spPr/>
        <p:txBody>
          <a:bodyPr/>
          <a:p>
            <a:fld id="{69F44BB8-3CE2-484D-B881-693BCF38078C}" type="datetimeFigureOut">
              <a:rPr lang="ru-RU" smtClean="0"/>
              <a:t>18.11.2014</a:t>
            </a:fld>
            <a:endParaRPr lang="ru-RU"/>
          </a:p>
        </p:txBody>
      </p:sp>
      <p:sp>
        <p:nvSpPr>
          <p:cNvPr id="1048723" name="Нижний колонтитул 5"/>
          <p:cNvSpPr>
            <a:spLocks noGrp="1"/>
          </p:cNvSpPr>
          <p:nvPr>
            <p:ph type="ftr" sz="quarter" idx="11"/>
          </p:nvPr>
        </p:nvSpPr>
        <p:spPr/>
        <p:txBody>
          <a:bodyPr/>
          <a:p>
            <a:endParaRPr lang="ru-RU"/>
          </a:p>
        </p:txBody>
      </p:sp>
      <p:sp>
        <p:nvSpPr>
          <p:cNvPr id="1048724" name="Номер слайда 6"/>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Рисунок с подписью">
    <p:spTree>
      <p:nvGrpSpPr>
        <p:cNvPr id="67" name=""/>
        <p:cNvGrpSpPr/>
        <p:nvPr/>
      </p:nvGrpSpPr>
      <p:grpSpPr>
        <a:xfrm>
          <a:off x="0" y="0"/>
          <a:ext cx="0" cy="0"/>
          <a:chOff x="0" y="0"/>
          <a:chExt cx="0" cy="0"/>
        </a:xfrm>
      </p:grpSpPr>
      <p:sp>
        <p:nvSpPr>
          <p:cNvPr id="1048689" name="Заголовок 1"/>
          <p:cNvSpPr>
            <a:spLocks noGrp="1"/>
          </p:cNvSpPr>
          <p:nvPr>
            <p:ph type="title"/>
          </p:nvPr>
        </p:nvSpPr>
        <p:spPr>
          <a:xfrm>
            <a:off x="1792288" y="4800600"/>
            <a:ext cx="5486400" cy="566738"/>
          </a:xfrm>
        </p:spPr>
        <p:txBody>
          <a:bodyPr anchor="b"/>
          <a:lstStyle>
            <a:lvl1pPr algn="l">
              <a:defRPr b="1" sz="2000"/>
            </a:lvl1pPr>
          </a:lstStyle>
          <a:p>
            <a:r>
              <a:rPr lang="ru-RU" smtClean="0"/>
              <a:t>Образец заголовка</a:t>
            </a:r>
            <a:endParaRPr lang="ru-RU"/>
          </a:p>
        </p:txBody>
      </p:sp>
      <p:sp>
        <p:nvSpPr>
          <p:cNvPr id="1048690" name="Рисунок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ru-RU" smtClean="0"/>
              <a:t>Вставка рисунка</a:t>
            </a:r>
            <a:endParaRPr lang="ru-RU"/>
          </a:p>
        </p:txBody>
      </p:sp>
      <p:sp>
        <p:nvSpPr>
          <p:cNvPr id="1048691" name="Текст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ru-RU" smtClean="0"/>
              <a:t>Образец текста</a:t>
            </a:r>
          </a:p>
        </p:txBody>
      </p:sp>
      <p:sp>
        <p:nvSpPr>
          <p:cNvPr id="1048692" name="Дата 4"/>
          <p:cNvSpPr>
            <a:spLocks noGrp="1"/>
          </p:cNvSpPr>
          <p:nvPr>
            <p:ph type="dt" sz="half" idx="10"/>
          </p:nvPr>
        </p:nvSpPr>
        <p:spPr/>
        <p:txBody>
          <a:bodyPr/>
          <a:p>
            <a:fld id="{69F44BB8-3CE2-484D-B881-693BCF38078C}" type="datetimeFigureOut">
              <a:rPr lang="ru-RU" smtClean="0"/>
              <a:t>18.11.2014</a:t>
            </a:fld>
            <a:endParaRPr lang="ru-RU"/>
          </a:p>
        </p:txBody>
      </p:sp>
      <p:sp>
        <p:nvSpPr>
          <p:cNvPr id="1048693" name="Нижний колонтитул 5"/>
          <p:cNvSpPr>
            <a:spLocks noGrp="1"/>
          </p:cNvSpPr>
          <p:nvPr>
            <p:ph type="ftr" sz="quarter" idx="11"/>
          </p:nvPr>
        </p:nvSpPr>
        <p:spPr/>
        <p:txBody>
          <a:bodyPr/>
          <a:p>
            <a:endParaRPr lang="ru-RU"/>
          </a:p>
        </p:txBody>
      </p:sp>
      <p:sp>
        <p:nvSpPr>
          <p:cNvPr id="1048694" name="Номер слайда 6"/>
          <p:cNvSpPr>
            <a:spLocks noGrp="1"/>
          </p:cNvSpPr>
          <p:nvPr>
            <p:ph type="sldNum" sz="quarter" idx="12"/>
          </p:nvPr>
        </p:nvSpPr>
        <p:spPr/>
        <p:txBody>
          <a:bodyPr/>
          <a:p>
            <a:fld id="{B105C67D-DCFF-441B-816D-86BCA2C5FF7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dpi="0">
          <a:blip xmlns:r="http://schemas.openxmlformats.org/officeDocument/2006/relationships" r:embed="rId12" cstate="print">
            <a:lum/>
          </a:blip>
          <a:srcRect/>
          <a:stretch>
            <a:fillRect l="-17000" r="-17000"/>
          </a:stretch>
        </a:blipFill>
      </p:bgPr>
    </p:bg>
    <p:spTree>
      <p:nvGrpSpPr>
        <p:cNvPr id="12" name=""/>
        <p:cNvGrpSpPr/>
        <p:nvPr/>
      </p:nvGrpSpPr>
      <p:grpSpPr>
        <a:xfrm>
          <a:off x="0" y="0"/>
          <a:ext cx="0" cy="0"/>
          <a:chOff x="0" y="0"/>
          <a:chExt cx="0" cy="0"/>
        </a:xfrm>
      </p:grpSpPr>
      <p:sp>
        <p:nvSpPr>
          <p:cNvPr id="1048576" name="Заголовок 1"/>
          <p:cNvSpPr>
            <a:spLocks noGrp="1"/>
          </p:cNvSpPr>
          <p:nvPr>
            <p:ph type="title"/>
          </p:nvPr>
        </p:nvSpPr>
        <p:spPr>
          <a:xfrm>
            <a:off x="457200" y="274638"/>
            <a:ext cx="8229600" cy="1143000"/>
          </a:xfrm>
          <a:prstGeom prst="rect"/>
        </p:spPr>
        <p:txBody>
          <a:bodyPr anchor="ctr" bIns="45720" lIns="91440" rIns="91440" rtlCol="0" tIns="45720" vert="horz">
            <a:normAutofit/>
          </a:bodyPr>
          <a:p>
            <a:r>
              <a:rPr lang="ru-RU" smtClean="0"/>
              <a:t>Образец заголовка</a:t>
            </a:r>
            <a:endParaRPr lang="ru-RU"/>
          </a:p>
        </p:txBody>
      </p:sp>
      <p:sp>
        <p:nvSpPr>
          <p:cNvPr id="1048577" name="Текст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048578" name="Дата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69F44BB8-3CE2-484D-B881-693BCF38078C}" type="datetimeFigureOut">
              <a:rPr lang="ru-RU" smtClean="0"/>
              <a:t>18.11.2014</a:t>
            </a:fld>
            <a:endParaRPr lang="ru-RU"/>
          </a:p>
        </p:txBody>
      </p:sp>
      <p:sp>
        <p:nvSpPr>
          <p:cNvPr id="1048579" name="Нижний колонтитул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ru-RU"/>
          </a:p>
        </p:txBody>
      </p:sp>
      <p:sp>
        <p:nvSpPr>
          <p:cNvPr id="1048580" name="Номер слайда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B105C67D-DCFF-441B-816D-86BCA2C5FF71}" type="slidenum">
              <a:rPr lang="ru-RU" smtClean="0"/>
              <a:t>‹#›</a:t>
            </a:fld>
            <a:endParaRPr lang="ru-RU"/>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hyperlink" Target="http://images.yandex.kz/yandsearch?img_url=http://img10.proshkolu.ru/content/media/pic/std/4000000/3148000/3147934-6ac285e70c632d50.jpg&amp;iorient=&amp;ih=&amp;nojs=1&amp;icolor=&amp;p=2&amp;site=&amp;text=&#1096;&#1072;&#1073;&#1083;&#1086;&#1085;&#1099;%20&#1076;&#1083;&#1103;%20&#1087;&#1088;&#1077;&#1079;&#1077;&#1085;&#1090;&#1072;&#1094;&#1080;&#1081;%20&#1087;&#1089;&#1080;&#1093;&#1086;&#1083;&#1086;&#1075;&#1072;&amp;iw=&amp;wp=&amp;pos=89&amp;recent=&amp;type=&amp;isize=&amp;rpt=simage&amp;itype=" TargetMode="External"/><Relationship Id="rId2" Type="http://schemas.openxmlformats.org/officeDocument/2006/relationships/image" Target="../media/image5.jpeg"/><Relationship Id="rId3" Type="http://schemas.openxmlformats.org/officeDocument/2006/relationships/hyperlink" Target="http://vpenze.ru/userfiles/picitem/img-20130904114908-708.png" TargetMode="External"/><Relationship Id="rId4" Type="http://schemas.openxmlformats.org/officeDocument/2006/relationships/image" Target="../media/image6.png"/><Relationship Id="rId5"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25" name=""/>
        <p:cNvGrpSpPr/>
        <p:nvPr/>
      </p:nvGrpSpPr>
      <p:grpSpPr>
        <a:xfrm>
          <a:off x="0" y="0"/>
          <a:ext cx="0" cy="0"/>
          <a:chOff x="0" y="0"/>
          <a:chExt cx="0" cy="0"/>
        </a:xfrm>
      </p:grpSpPr>
      <p:sp>
        <p:nvSpPr>
          <p:cNvPr id="1048586" name="Rectangle 2"/>
          <p:cNvSpPr>
            <a:spLocks noGrp="1" noChangeArrowheads="1"/>
          </p:cNvSpPr>
          <p:nvPr>
            <p:ph type="title"/>
          </p:nvPr>
        </p:nvSpPr>
        <p:spPr/>
        <p:txBody>
          <a:bodyPr>
            <a:normAutofit fontScale="90000"/>
          </a:bodyPr>
          <a:p>
            <a:pPr eaLnBrk="1" hangingPunct="1"/>
            <a:r>
              <a:rPr dirty="0" sz="4000" lang="kk-KZ" smtClean="0">
                <a:latin typeface="Times New Roman" pitchFamily="18" charset="0"/>
              </a:rPr>
              <a:t/>
            </a:r>
            <a:br>
              <a:rPr dirty="0" sz="4000" lang="kk-KZ" smtClean="0">
                <a:latin typeface="Times New Roman" pitchFamily="18" charset="0"/>
              </a:rPr>
            </a:br>
            <a:r>
              <a:rPr dirty="0" sz="4000" lang="kk-KZ" smtClean="0">
                <a:latin typeface="Times New Roman" pitchFamily="18" charset="0"/>
              </a:rPr>
              <a:t/>
            </a:r>
            <a:br>
              <a:rPr dirty="0" sz="4000" lang="kk-KZ" smtClean="0">
                <a:latin typeface="Times New Roman" pitchFamily="18" charset="0"/>
              </a:rPr>
            </a:br>
            <a:endParaRPr dirty="0" sz="4000" lang="ru-RU" smtClean="0">
              <a:latin typeface="Times New Roman" pitchFamily="18" charset="0"/>
            </a:endParaRPr>
          </a:p>
        </p:txBody>
      </p:sp>
      <p:sp>
        <p:nvSpPr>
          <p:cNvPr id="1048587" name="WordArt 9"/>
          <p:cNvSpPr>
            <a:spLocks noChangeArrowheads="1" noChangeShapeType="1" noTextEdit="1"/>
          </p:cNvSpPr>
          <p:nvPr/>
        </p:nvSpPr>
        <p:spPr bwMode="auto">
          <a:xfrm>
            <a:off x="571500" y="1989138"/>
            <a:ext cx="7672388" cy="1760537"/>
          </a:xfrm>
          <a:prstGeom prst="rect"/>
        </p:spPr>
        <p:txBody>
          <a:bodyPr fromWordArt="1" wrap="none">
            <a:prstTxWarp prst="textPlain">
              <a:avLst>
                <a:gd fmla="val 50000" name="adj"/>
              </a:avLst>
            </a:prstTxWarp>
          </a:bodyPr>
          <a:p>
            <a:pPr algn="ctr"/>
            <a:endParaRPr b="1" sz="4400" kern="10" lang="ru-RU">
              <a:ln w="19050">
                <a:solidFill>
                  <a:srgbClr val="99CCFF"/>
                </a:solidFill>
                <a:round/>
                <a:headEnd/>
                <a:tailEnd/>
              </a:ln>
              <a:solidFill>
                <a:srgbClr val="0066CC"/>
              </a:solidFill>
              <a:effectLst>
                <a:outerShdw algn="ctr" dir="2700000" dist="35921" rotWithShape="0">
                  <a:srgbClr val="990000"/>
                </a:outerShdw>
              </a:effectLst>
              <a:latin typeface="Times New Roman"/>
              <a:cs typeface="Times New Roman"/>
            </a:endParaRPr>
          </a:p>
        </p:txBody>
      </p:sp>
      <p:pic>
        <p:nvPicPr>
          <p:cNvPr id="2097152" name="Picture 13" descr="BD19932_"/>
          <p:cNvPicPr>
            <a:picLocks noChangeAspect="1" noChangeArrowheads="1"/>
          </p:cNvPicPr>
          <p:nvPr/>
        </p:nvPicPr>
        <p:blipFill>
          <a:blip xmlns:r="http://schemas.openxmlformats.org/officeDocument/2006/relationships" r:embed="rId1" cstate="print"/>
          <a:srcRect/>
          <a:stretch>
            <a:fillRect/>
          </a:stretch>
        </p:blipFill>
        <p:spPr bwMode="auto">
          <a:xfrm>
            <a:off x="5286380" y="2000240"/>
            <a:ext cx="3058214" cy="2803118"/>
          </a:xfrm>
          <a:prstGeom prst="rect"/>
          <a:noFill/>
          <a:ln w="9525">
            <a:noFill/>
            <a:miter lim="800000"/>
            <a:headEnd/>
            <a:tailEnd/>
          </a:ln>
        </p:spPr>
      </p:pic>
      <p:sp>
        <p:nvSpPr>
          <p:cNvPr id="1048588" name="TextBox 1"/>
          <p:cNvSpPr txBox="1">
            <a:spLocks noChangeArrowheads="1"/>
          </p:cNvSpPr>
          <p:nvPr/>
        </p:nvSpPr>
        <p:spPr bwMode="auto">
          <a:xfrm>
            <a:off x="142844" y="285728"/>
            <a:ext cx="8858312" cy="1767840"/>
          </a:xfrm>
          <a:prstGeom prst="rect"/>
          <a:noFill/>
          <a:ln w="9525">
            <a:noFill/>
            <a:miter lim="800000"/>
            <a:headEnd/>
            <a:tailEnd/>
          </a:ln>
        </p:spPr>
        <p:txBody>
          <a:bodyPr wrap="square">
            <a:spAutoFit/>
          </a:bodyPr>
          <a:p>
            <a:pPr algn="ctr"/>
            <a:r>
              <a:rPr b="1" dirty="0" sz="3800" lang="kk-KZ">
                <a:solidFill>
                  <a:srgbClr val="000099"/>
                </a:solidFill>
                <a:latin typeface="Times New Roman" pitchFamily="18" charset="0"/>
                <a:cs typeface="Times New Roman" pitchFamily="18" charset="0"/>
              </a:rPr>
              <a:t>Әлеуметтік педагогтың </a:t>
            </a:r>
          </a:p>
          <a:p>
            <a:pPr algn="ctr"/>
            <a:r>
              <a:rPr b="1" dirty="0" sz="3800" lang="kk-KZ">
                <a:solidFill>
                  <a:srgbClr val="000099"/>
                </a:solidFill>
                <a:latin typeface="Times New Roman" pitchFamily="18" charset="0"/>
                <a:cs typeface="Times New Roman" pitchFamily="18" charset="0"/>
              </a:rPr>
              <a:t>ата </a:t>
            </a:r>
            <a:r>
              <a:rPr b="1" dirty="0" sz="3800" lang="kk-KZ" smtClean="0">
                <a:solidFill>
                  <a:srgbClr val="000099"/>
                </a:solidFill>
                <a:latin typeface="Times New Roman" pitchFamily="18" charset="0"/>
                <a:cs typeface="Times New Roman" pitchFamily="18" charset="0"/>
              </a:rPr>
              <a:t>– анамен жүргізілетін жұмыстары</a:t>
            </a:r>
            <a:endParaRPr b="1" dirty="0" sz="3800" lang="ru-RU">
              <a:solidFill>
                <a:srgbClr val="000099"/>
              </a:solidFill>
              <a:latin typeface="Times New Roman" pitchFamily="18" charset="0"/>
              <a:cs typeface="Times New Roman" pitchFamily="18" charset="0"/>
            </a:endParaRPr>
          </a:p>
        </p:txBody>
      </p:sp>
      <p:pic>
        <p:nvPicPr>
          <p:cNvPr id="2097153" name="Picture 5" descr="SO01575_"/>
          <p:cNvPicPr>
            <a:picLocks noChangeAspect="1" noChangeArrowheads="1"/>
          </p:cNvPicPr>
          <p:nvPr/>
        </p:nvPicPr>
        <p:blipFill>
          <a:blip xmlns:r="http://schemas.openxmlformats.org/officeDocument/2006/relationships" r:embed="rId2" cstate="print"/>
          <a:srcRect/>
          <a:stretch>
            <a:fillRect/>
          </a:stretch>
        </p:blipFill>
        <p:spPr bwMode="auto">
          <a:xfrm>
            <a:off x="571472" y="1785926"/>
            <a:ext cx="4643470" cy="3171187"/>
          </a:xfrm>
          <a:prstGeom prst="rect"/>
          <a:noFill/>
          <a:ln w="9525">
            <a:noFill/>
            <a:miter lim="800000"/>
            <a:headEnd/>
            <a:tailEnd/>
          </a:ln>
        </p:spPr>
      </p:pic>
      <p:sp>
        <p:nvSpPr>
          <p:cNvPr id="1048732" name=""/>
          <p:cNvSpPr txBox="1"/>
          <p:nvPr/>
        </p:nvSpPr>
        <p:spPr>
          <a:xfrm>
            <a:off x="860346" y="5706827"/>
            <a:ext cx="7383541" cy="904239"/>
          </a:xfrm>
          <a:prstGeom prst="rect"/>
        </p:spPr>
        <p:txBody>
          <a:bodyPr rtlCol="0" wrap="square">
            <a:spAutoFit/>
          </a:bodyPr>
          <a:p>
            <a:r>
              <a:rPr altLang="Qazaq Keyboard" sz="2700" lang="en-US">
                <a:solidFill>
                  <a:srgbClr val="330066"/>
                </a:solidFill>
              </a:rPr>
              <a:t>. </a:t>
            </a:r>
            <a:r>
              <a:rPr altLang="Qazaq Keyboard" sz="2700" lang="Qazaq Keyboard">
                <a:solidFill>
                  <a:srgbClr val="330066"/>
                </a:solidFill>
              </a:rPr>
              <a:t>Қ</a:t>
            </a:r>
            <a:r>
              <a:rPr altLang="Qazaq Keyboard" sz="2700" lang="Qazaq Keyboard">
                <a:solidFill>
                  <a:srgbClr val="330066"/>
                </a:solidFill>
              </a:rPr>
              <a:t>ы</a:t>
            </a:r>
            <a:r>
              <a:rPr altLang="Qazaq Keyboard" sz="2700" lang="Qazaq Keyboard">
                <a:solidFill>
                  <a:srgbClr val="330066"/>
                </a:solidFill>
              </a:rPr>
              <a:t>н</a:t>
            </a:r>
            <a:r>
              <a:rPr altLang="Qazaq Keyboard" sz="2700" lang="Qazaq Keyboard">
                <a:solidFill>
                  <a:srgbClr val="330066"/>
                </a:solidFill>
              </a:rPr>
              <a:t>а</a:t>
            </a:r>
            <a:r>
              <a:rPr altLang="Qazaq Keyboard" sz="2700" lang="Qazaq Keyboard">
                <a:solidFill>
                  <a:srgbClr val="330066"/>
                </a:solidFill>
              </a:rPr>
              <a:t>л</a:t>
            </a:r>
            <a:r>
              <a:rPr altLang="Qazaq Keyboard" sz="2700" lang="Qazaq Keyboard">
                <a:solidFill>
                  <a:srgbClr val="330066"/>
                </a:solidFill>
              </a:rPr>
              <a:t>ы</a:t>
            </a:r>
            <a:r>
              <a:rPr altLang="Qazaq Keyboard" sz="2700" lang="en-US">
                <a:solidFill>
                  <a:srgbClr val="330066"/>
                </a:solidFill>
              </a:rPr>
              <a:t> </a:t>
            </a:r>
            <a:r>
              <a:rPr altLang="Qazaq Keyboard" sz="2700" lang="Qazaq Keyboard">
                <a:solidFill>
                  <a:srgbClr val="330066"/>
                </a:solidFill>
              </a:rPr>
              <a:t>н</a:t>
            </a:r>
            <a:r>
              <a:rPr altLang="Qazaq Keyboard" sz="2700" lang="Qazaq Keyboard">
                <a:solidFill>
                  <a:srgbClr val="330066"/>
                </a:solidFill>
              </a:rPr>
              <a:t>е</a:t>
            </a:r>
            <a:r>
              <a:rPr altLang="Qazaq Keyboard" sz="2700" lang="Qazaq Keyboard">
                <a:solidFill>
                  <a:srgbClr val="330066"/>
                </a:solidFill>
              </a:rPr>
              <a:t>г</a:t>
            </a:r>
            <a:r>
              <a:rPr altLang="Qazaq Keyboard" sz="2700" lang="Qazaq Keyboard">
                <a:solidFill>
                  <a:srgbClr val="330066"/>
                </a:solidFill>
              </a:rPr>
              <a:t>і</a:t>
            </a:r>
            <a:r>
              <a:rPr altLang="Qazaq Keyboard" sz="2700" lang="Qazaq Keyboard">
                <a:solidFill>
                  <a:srgbClr val="330066"/>
                </a:solidFill>
              </a:rPr>
              <a:t>з</a:t>
            </a:r>
            <a:r>
              <a:rPr altLang="Qazaq Keyboard" sz="2700" lang="Qazaq Keyboard">
                <a:solidFill>
                  <a:srgbClr val="330066"/>
                </a:solidFill>
              </a:rPr>
              <a:t>г</a:t>
            </a:r>
            <a:r>
              <a:rPr altLang="Qazaq Keyboard" sz="2700" lang="Qazaq Keyboard">
                <a:solidFill>
                  <a:srgbClr val="330066"/>
                </a:solidFill>
              </a:rPr>
              <a:t>і</a:t>
            </a:r>
            <a:r>
              <a:rPr altLang="Qazaq Keyboard" sz="2700" lang="en-US">
                <a:solidFill>
                  <a:srgbClr val="330066"/>
                </a:solidFill>
              </a:rPr>
              <a:t> </a:t>
            </a:r>
            <a:r>
              <a:rPr altLang="Qazaq Keyboard" sz="2700" lang="Qazaq Keyboard">
                <a:solidFill>
                  <a:srgbClr val="330066"/>
                </a:solidFill>
              </a:rPr>
              <a:t>о</a:t>
            </a:r>
            <a:r>
              <a:rPr altLang="Qazaq Keyboard" sz="2700" lang="Qazaq Keyboard">
                <a:solidFill>
                  <a:srgbClr val="330066"/>
                </a:solidFill>
              </a:rPr>
              <a:t>р</a:t>
            </a:r>
            <a:r>
              <a:rPr altLang="Qazaq Keyboard" sz="2700" lang="Qazaq Keyboard">
                <a:solidFill>
                  <a:srgbClr val="330066"/>
                </a:solidFill>
              </a:rPr>
              <a:t>т</a:t>
            </a:r>
            <a:r>
              <a:rPr altLang="Qazaq Keyboard" sz="2700" lang="Qazaq Keyboard">
                <a:solidFill>
                  <a:srgbClr val="330066"/>
                </a:solidFill>
              </a:rPr>
              <a:t>а</a:t>
            </a:r>
            <a:r>
              <a:rPr altLang="Qazaq Keyboard" sz="2700" lang="en-US">
                <a:solidFill>
                  <a:srgbClr val="330066"/>
                </a:solidFill>
              </a:rPr>
              <a:t> </a:t>
            </a:r>
            <a:r>
              <a:rPr altLang="Qazaq Keyboard" sz="2700" lang="Qazaq Keyboard">
                <a:solidFill>
                  <a:srgbClr val="330066"/>
                </a:solidFill>
              </a:rPr>
              <a:t>б</a:t>
            </a:r>
            <a:r>
              <a:rPr altLang="Qazaq Keyboard" sz="2700" lang="Qazaq Keyboard">
                <a:solidFill>
                  <a:srgbClr val="330066"/>
                </a:solidFill>
              </a:rPr>
              <a:t>і</a:t>
            </a:r>
            <a:r>
              <a:rPr altLang="Qazaq Keyboard" sz="2700" lang="Qazaq Keyboard">
                <a:solidFill>
                  <a:srgbClr val="330066"/>
                </a:solidFill>
              </a:rPr>
              <a:t>л</a:t>
            </a:r>
            <a:r>
              <a:rPr altLang="Qazaq Keyboard" sz="2700" lang="Qazaq Keyboard">
                <a:solidFill>
                  <a:srgbClr val="330066"/>
                </a:solidFill>
              </a:rPr>
              <a:t>і</a:t>
            </a:r>
            <a:r>
              <a:rPr altLang="Qazaq Keyboard" sz="2700" lang="Qazaq Keyboard">
                <a:solidFill>
                  <a:srgbClr val="330066"/>
                </a:solidFill>
              </a:rPr>
              <a:t>м </a:t>
            </a:r>
            <a:r>
              <a:rPr altLang="Qazaq Keyboard" sz="2700" lang="Qazaq Keyboard">
                <a:solidFill>
                  <a:srgbClr val="330066"/>
                </a:solidFill>
              </a:rPr>
              <a:t>б</a:t>
            </a:r>
            <a:r>
              <a:rPr altLang="Qazaq Keyboard" sz="2700" lang="Qazaq Keyboard">
                <a:solidFill>
                  <a:srgbClr val="330066"/>
                </a:solidFill>
              </a:rPr>
              <a:t>е</a:t>
            </a:r>
            <a:r>
              <a:rPr altLang="Qazaq Keyboard" sz="2700" lang="Qazaq Keyboard">
                <a:solidFill>
                  <a:srgbClr val="330066"/>
                </a:solidFill>
              </a:rPr>
              <a:t>р</a:t>
            </a:r>
            <a:r>
              <a:rPr altLang="Qazaq Keyboard" sz="2700" lang="Qazaq Keyboard">
                <a:solidFill>
                  <a:srgbClr val="330066"/>
                </a:solidFill>
              </a:rPr>
              <a:t>е</a:t>
            </a:r>
            <a:r>
              <a:rPr altLang="Qazaq Keyboard" sz="2700" lang="Qazaq Keyboard">
                <a:solidFill>
                  <a:srgbClr val="330066"/>
                </a:solidFill>
              </a:rPr>
              <a:t>т</a:t>
            </a:r>
            <a:r>
              <a:rPr altLang="Qazaq Keyboard" sz="2700" lang="Qazaq Keyboard">
                <a:solidFill>
                  <a:srgbClr val="330066"/>
                </a:solidFill>
              </a:rPr>
              <a:t>і</a:t>
            </a:r>
            <a:r>
              <a:rPr altLang="Qazaq Keyboard" sz="2700" lang="Qazaq Keyboard">
                <a:solidFill>
                  <a:srgbClr val="330066"/>
                </a:solidFill>
              </a:rPr>
              <a:t>н</a:t>
            </a:r>
            <a:r>
              <a:rPr altLang="Qazaq Keyboard" sz="2700" lang="en-US">
                <a:solidFill>
                  <a:srgbClr val="330066"/>
                </a:solidFill>
              </a:rPr>
              <a:t> </a:t>
            </a:r>
            <a:r>
              <a:rPr altLang="Qazaq Keyboard" sz="2700" lang="Qazaq Keyboard">
                <a:solidFill>
                  <a:srgbClr val="330066"/>
                </a:solidFill>
              </a:rPr>
              <a:t>м</a:t>
            </a:r>
            <a:r>
              <a:rPr altLang="Qazaq Keyboard" sz="2700" lang="Qazaq Keyboard">
                <a:solidFill>
                  <a:srgbClr val="330066"/>
                </a:solidFill>
              </a:rPr>
              <a:t>е</a:t>
            </a:r>
            <a:r>
              <a:rPr altLang="Qazaq Keyboard" sz="2700" lang="Qazaq Keyboard">
                <a:solidFill>
                  <a:srgbClr val="330066"/>
                </a:solidFill>
              </a:rPr>
              <a:t>к</a:t>
            </a:r>
            <a:r>
              <a:rPr altLang="Qazaq Keyboard" sz="2700" lang="Qazaq Keyboard">
                <a:solidFill>
                  <a:srgbClr val="330066"/>
                </a:solidFill>
              </a:rPr>
              <a:t>т</a:t>
            </a:r>
            <a:r>
              <a:rPr altLang="Qazaq Keyboard" sz="2700" lang="Qazaq Keyboard">
                <a:solidFill>
                  <a:srgbClr val="330066"/>
                </a:solidFill>
              </a:rPr>
              <a:t>е</a:t>
            </a:r>
            <a:r>
              <a:rPr altLang="Qazaq Keyboard" sz="2700" lang="Qazaq Keyboard">
                <a:solidFill>
                  <a:srgbClr val="330066"/>
                </a:solidFill>
              </a:rPr>
              <a:t>б</a:t>
            </a:r>
            <a:r>
              <a:rPr altLang="Qazaq Keyboard" sz="2700" lang="Qazaq Keyboard">
                <a:solidFill>
                  <a:srgbClr val="330066"/>
                </a:solidFill>
              </a:rPr>
              <a:t>і</a:t>
            </a:r>
            <a:r>
              <a:rPr altLang="Qazaq Keyboard" sz="2700" lang="Qazaq Keyboard">
                <a:solidFill>
                  <a:srgbClr val="330066"/>
                </a:solidFill>
              </a:rPr>
              <a:t>н</a:t>
            </a:r>
            <a:r>
              <a:rPr altLang="Qazaq Keyboard" sz="2700" lang="Qazaq Keyboard">
                <a:solidFill>
                  <a:srgbClr val="330066"/>
                </a:solidFill>
              </a:rPr>
              <a:t>і</a:t>
            </a:r>
            <a:r>
              <a:rPr altLang="Qazaq Keyboard" sz="2700" lang="Qazaq Keyboard">
                <a:solidFill>
                  <a:srgbClr val="330066"/>
                </a:solidFill>
              </a:rPr>
              <a:t>ң</a:t>
            </a:r>
            <a:r>
              <a:rPr altLang="Qazaq Keyboard" sz="2700" lang="en-US">
                <a:solidFill>
                  <a:srgbClr val="330066"/>
                </a:solidFill>
              </a:rPr>
              <a:t> </a:t>
            </a:r>
            <a:r>
              <a:rPr altLang="Qazaq Keyboard" sz="2700" lang="Qazaq Keyboard">
                <a:solidFill>
                  <a:srgbClr val="330066"/>
                </a:solidFill>
              </a:rPr>
              <a:t>ә</a:t>
            </a:r>
            <a:r>
              <a:rPr altLang="Qazaq Keyboard" sz="2700" lang="Qazaq Keyboard">
                <a:solidFill>
                  <a:srgbClr val="330066"/>
                </a:solidFill>
              </a:rPr>
              <a:t>л</a:t>
            </a:r>
            <a:r>
              <a:rPr altLang="Qazaq Keyboard" sz="2700" lang="Qazaq Keyboard">
                <a:solidFill>
                  <a:srgbClr val="330066"/>
                </a:solidFill>
              </a:rPr>
              <a:t>е</a:t>
            </a:r>
            <a:r>
              <a:rPr altLang="Qazaq Keyboard" sz="2700" lang="Qazaq Keyboard">
                <a:solidFill>
                  <a:srgbClr val="330066"/>
                </a:solidFill>
              </a:rPr>
              <a:t>уметтік </a:t>
            </a:r>
            <a:r>
              <a:rPr altLang="Qazaq Keyboard" sz="2700" lang="Qazaq Keyboard">
                <a:solidFill>
                  <a:srgbClr val="330066"/>
                </a:solidFill>
              </a:rPr>
              <a:t>п</a:t>
            </a:r>
            <a:r>
              <a:rPr altLang="Qazaq Keyboard" sz="2700" lang="Qazaq Keyboard">
                <a:solidFill>
                  <a:srgbClr val="330066"/>
                </a:solidFill>
              </a:rPr>
              <a:t>е</a:t>
            </a:r>
            <a:r>
              <a:rPr altLang="Qazaq Keyboard" sz="2700" lang="Qazaq Keyboard">
                <a:solidFill>
                  <a:srgbClr val="330066"/>
                </a:solidFill>
              </a:rPr>
              <a:t>д</a:t>
            </a:r>
            <a:r>
              <a:rPr altLang="Qazaq Keyboard" sz="2700" lang="Qazaq Keyboard">
                <a:solidFill>
                  <a:srgbClr val="330066"/>
                </a:solidFill>
              </a:rPr>
              <a:t>а</a:t>
            </a:r>
            <a:r>
              <a:rPr altLang="Qazaq Keyboard" sz="2700" lang="Qazaq Keyboard">
                <a:solidFill>
                  <a:srgbClr val="330066"/>
                </a:solidFill>
              </a:rPr>
              <a:t>г</a:t>
            </a:r>
            <a:r>
              <a:rPr altLang="Qazaq Keyboard" sz="2700" lang="Qazaq Keyboard">
                <a:solidFill>
                  <a:srgbClr val="330066"/>
                </a:solidFill>
              </a:rPr>
              <a:t>о</a:t>
            </a:r>
            <a:r>
              <a:rPr altLang="Qazaq Keyboard" sz="2700" lang="Qazaq Keyboard">
                <a:solidFill>
                  <a:srgbClr val="330066"/>
                </a:solidFill>
              </a:rPr>
              <a:t>г</a:t>
            </a:r>
            <a:r>
              <a:rPr altLang="Qazaq Keyboard" sz="2700" lang="Qazaq Keyboard">
                <a:solidFill>
                  <a:srgbClr val="330066"/>
                </a:solidFill>
              </a:rPr>
              <a:t>ы</a:t>
            </a:r>
            <a:r>
              <a:rPr altLang="Qazaq Keyboard" sz="2700" lang="en-US">
                <a:solidFill>
                  <a:srgbClr val="330066"/>
                </a:solidFill>
              </a:rPr>
              <a:t> </a:t>
            </a:r>
            <a:r>
              <a:rPr altLang="Qazaq Keyboard" sz="2700" lang="Qazaq Keyboard">
                <a:solidFill>
                  <a:srgbClr val="330066"/>
                </a:solidFill>
              </a:rPr>
              <a:t>К</a:t>
            </a:r>
            <a:r>
              <a:rPr altLang="Qazaq Keyboard" sz="2700" lang="Qazaq Keyboard">
                <a:solidFill>
                  <a:srgbClr val="330066"/>
                </a:solidFill>
              </a:rPr>
              <a:t>а</a:t>
            </a:r>
            <a:r>
              <a:rPr altLang="Qazaq Keyboard" sz="2700" lang="Qazaq Keyboard">
                <a:solidFill>
                  <a:srgbClr val="330066"/>
                </a:solidFill>
              </a:rPr>
              <a:t>лиева</a:t>
            </a:r>
            <a:r>
              <a:rPr altLang="Qazaq Keyboard" sz="2700" lang="en-US">
                <a:solidFill>
                  <a:srgbClr val="330066"/>
                </a:solidFill>
              </a:rPr>
              <a:t>.</a:t>
            </a:r>
            <a:r>
              <a:rPr altLang="Qazaq Keyboard" sz="2700" lang="Qazaq Keyboard">
                <a:solidFill>
                  <a:srgbClr val="330066"/>
                </a:solidFill>
              </a:rPr>
              <a:t>З</a:t>
            </a:r>
            <a:r>
              <a:rPr altLang="Qazaq Keyboard" sz="2700" lang="en-US">
                <a:solidFill>
                  <a:srgbClr val="330066"/>
                </a:solidFill>
              </a:rPr>
              <a:t>.</a:t>
            </a:r>
            <a:endParaRPr sz="2700" lang="ru-RU">
              <a:solidFill>
                <a:srgbClr val="330066"/>
              </a:solidFill>
            </a:endParaRPr>
          </a:p>
        </p:txBody>
      </p:sp>
    </p:spTree>
  </p:cSld>
  <p:clrMapOvr>
    <a:masterClrMapping/>
  </p:clrMapOvr>
  <p:transition>
    <p:comb/>
  </p:transition>
  <p:timing>
    <p:tnLst>
      <p:par>
        <p:cTn dur="indefinite" id="1" nodeType="tmRoot" restart="never">
          <p:childTnLst>
            <p:seq concurrent="1" nextAc="seek">
              <p:cTn dur="indefinite" id="2" nodeType="mainSeq">
                <p:childTnLst>
                  <p:par>
                    <p:cTn fill="hold" id="3" nodeType="clickPar">
                      <p:stCondLst>
                        <p:cond delay="indefinite"/>
                        <p:cond evt="onBegin" delay="0">
                          <p:tn val="2"/>
                        </p:cond>
                      </p:stCondLst>
                      <p:childTnLst>
                        <p:par>
                          <p:cTn fill="hold" id="4" nodeType="withGroup">
                            <p:stCondLst>
                              <p:cond delay="0"/>
                            </p:stCondLst>
                            <p:childTnLst>
                              <p:par>
                                <p:cTn fill="hold" grpId="0" id="5" nodeType="withEffect" presetClass="entr" presetID="30" presetSubtype="0">
                                  <p:stCondLst>
                                    <p:cond delay="0"/>
                                  </p:stCondLst>
                                  <p:childTnLst>
                                    <p:set>
                                      <p:cBhvr>
                                        <p:cTn dur="1" fill="hold" id="6">
                                          <p:stCondLst>
                                            <p:cond delay="0"/>
                                          </p:stCondLst>
                                        </p:cTn>
                                        <p:tgtEl>
                                          <p:spTgt spid="1048586"/>
                                        </p:tgtEl>
                                        <p:attrNameLst>
                                          <p:attrName>style.visibility</p:attrName>
                                        </p:attrNameLst>
                                      </p:cBhvr>
                                      <p:to>
                                        <p:strVal val="visible"/>
                                      </p:to>
                                    </p:set>
                                    <p:animEffect transition="in" filter="fade">
                                      <p:cBhvr>
                                        <p:cTn decel="100000" dur="800" id="7"/>
                                        <p:tgtEl>
                                          <p:spTgt spid="1048586"/>
                                        </p:tgtEl>
                                      </p:cBhvr>
                                    </p:animEffect>
                                    <p:anim calcmode="lin" valueType="num">
                                      <p:cBhvr>
                                        <p:cTn decel="100000" dur="800" fill="hold" id="8"/>
                                        <p:tgtEl>
                                          <p:spTgt spid="1048586"/>
                                        </p:tgtEl>
                                        <p:attrNameLst>
                                          <p:attrName>style.rotation</p:attrName>
                                        </p:attrNameLst>
                                      </p:cBhvr>
                                      <p:tavLst>
                                        <p:tav tm="0">
                                          <p:val>
                                            <p:fltVal val="-90.0"/>
                                          </p:val>
                                        </p:tav>
                                        <p:tav tm="100000">
                                          <p:val>
                                            <p:fltVal val="0.0"/>
                                          </p:val>
                                        </p:tav>
                                      </p:tavLst>
                                    </p:anim>
                                    <p:anim calcmode="lin" valueType="num">
                                      <p:cBhvr>
                                        <p:cTn decel="100000" dur="800" fill="hold" id="9"/>
                                        <p:tgtEl>
                                          <p:spTgt spid="1048586"/>
                                        </p:tgtEl>
                                        <p:attrNameLst>
                                          <p:attrName>ppt_x</p:attrName>
                                        </p:attrNameLst>
                                      </p:cBhvr>
                                      <p:tavLst>
                                        <p:tav tm="0">
                                          <p:val>
                                            <p:strVal val="#ppt_x+0.4"/>
                                          </p:val>
                                        </p:tav>
                                        <p:tav tm="100000">
                                          <p:val>
                                            <p:strVal val="#ppt_x-0.05"/>
                                          </p:val>
                                        </p:tav>
                                      </p:tavLst>
                                    </p:anim>
                                    <p:anim calcmode="lin" valueType="num">
                                      <p:cBhvr>
                                        <p:cTn decel="100000" dur="800" fill="hold" id="10"/>
                                        <p:tgtEl>
                                          <p:spTgt spid="1048586"/>
                                        </p:tgtEl>
                                        <p:attrNameLst>
                                          <p:attrName>ppt_y</p:attrName>
                                        </p:attrNameLst>
                                      </p:cBhvr>
                                      <p:tavLst>
                                        <p:tav tm="0">
                                          <p:val>
                                            <p:strVal val="#ppt_y-0.4"/>
                                          </p:val>
                                        </p:tav>
                                        <p:tav tm="100000">
                                          <p:val>
                                            <p:strVal val="#ppt_y+0.1"/>
                                          </p:val>
                                        </p:tav>
                                      </p:tavLst>
                                    </p:anim>
                                    <p:anim calcmode="lin" valueType="num">
                                      <p:cBhvr>
                                        <p:cTn accel="100000" dur="200" fill="hold" id="11">
                                          <p:stCondLst>
                                            <p:cond delay="800"/>
                                          </p:stCondLst>
                                        </p:cTn>
                                        <p:tgtEl>
                                          <p:spTgt spid="1048586"/>
                                        </p:tgtEl>
                                        <p:attrNameLst>
                                          <p:attrName>ppt_x</p:attrName>
                                        </p:attrNameLst>
                                      </p:cBhvr>
                                      <p:tavLst>
                                        <p:tav tm="0">
                                          <p:val>
                                            <p:strVal val="#ppt_x-0.05"/>
                                          </p:val>
                                        </p:tav>
                                        <p:tav tm="100000">
                                          <p:val>
                                            <p:strVal val="#ppt_x"/>
                                          </p:val>
                                        </p:tav>
                                      </p:tavLst>
                                    </p:anim>
                                    <p:anim calcmode="lin" valueType="num">
                                      <p:cBhvr>
                                        <p:cTn accel="100000" dur="200" fill="hold" id="12">
                                          <p:stCondLst>
                                            <p:cond delay="800"/>
                                          </p:stCondLst>
                                        </p:cTn>
                                        <p:tgtEl>
                                          <p:spTgt spid="1048586"/>
                                        </p:tgtEl>
                                        <p:attrNameLst>
                                          <p:attrName>ppt_y</p:attrName>
                                        </p:attrNameLst>
                                      </p:cBhvr>
                                      <p:tavLst>
                                        <p:tav tm="0">
                                          <p:val>
                                            <p:strVal val="#ppt_y+0.1"/>
                                          </p:val>
                                        </p:tav>
                                        <p:tav tm="100000">
                                          <p:val>
                                            <p:strVal val="#ppt_y"/>
                                          </p:val>
                                        </p:tav>
                                      </p:tavLst>
                                    </p:anim>
                                  </p:childTnLst>
                                </p:cTn>
                              </p:par>
                            </p:childTnLst>
                          </p:cTn>
                        </p:par>
                      </p:childTnLst>
                    </p:cTn>
                  </p:par>
                  <p:par>
                    <p:cTn fill="hold" id="13" nodeType="clickPar">
                      <p:stCondLst>
                        <p:cond delay="indefinite"/>
                      </p:stCondLst>
                      <p:childTnLst>
                        <p:par>
                          <p:cTn fill="hold" id="14" nodeType="withGroup">
                            <p:stCondLst>
                              <p:cond delay="0"/>
                            </p:stCondLst>
                            <p:childTnLst>
                              <p:par>
                                <p:cTn fill="hold" id="15" nodeType="clickEffect" presetClass="entr" presetID="3" presetSubtype="10">
                                  <p:stCondLst>
                                    <p:cond delay="0"/>
                                  </p:stCondLst>
                                  <p:childTnLst>
                                    <p:set>
                                      <p:cBhvr>
                                        <p:cTn dur="1" fill="hold" id="16">
                                          <p:stCondLst>
                                            <p:cond delay="0"/>
                                          </p:stCondLst>
                                        </p:cTn>
                                        <p:tgtEl>
                                          <p:spTgt spid="2097152"/>
                                        </p:tgtEl>
                                        <p:attrNameLst>
                                          <p:attrName>style.visibility</p:attrName>
                                        </p:attrNameLst>
                                      </p:cBhvr>
                                      <p:to>
                                        <p:strVal val="visible"/>
                                      </p:to>
                                    </p:set>
                                    <p:animEffect transition="in" filter="blinds(horizontal)">
                                      <p:cBhvr>
                                        <p:cTn dur="500" id="17"/>
                                        <p:tgtEl>
                                          <p:spTgt spid="2097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8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28" name="Содержимое 2"/>
          <p:cNvSpPr>
            <a:spLocks noGrp="1"/>
          </p:cNvSpPr>
          <p:nvPr>
            <p:ph idx="1"/>
          </p:nvPr>
        </p:nvSpPr>
        <p:spPr>
          <a:xfrm>
            <a:off x="457200" y="500042"/>
            <a:ext cx="8229600" cy="5626121"/>
          </a:xfrm>
        </p:spPr>
        <p:txBody>
          <a:bodyPr>
            <a:normAutofit fontScale="81250" lnSpcReduction="20000"/>
          </a:bodyPr>
          <a:p>
            <a:pPr algn="ctr">
              <a:buNone/>
            </a:pPr>
            <a:endParaRPr b="1" dirty="0" sz="3300" lang="kk-KZ" smtClean="0">
              <a:solidFill>
                <a:srgbClr val="C00000"/>
              </a:solidFill>
              <a:latin typeface="Times New Roman" pitchFamily="18" charset="0"/>
              <a:cs typeface="Times New Roman" pitchFamily="18" charset="0"/>
            </a:endParaRPr>
          </a:p>
          <a:p>
            <a:pPr algn="ctr">
              <a:buNone/>
            </a:pPr>
            <a:r>
              <a:rPr b="1" dirty="0" sz="3300" lang="kk-KZ" smtClean="0">
                <a:solidFill>
                  <a:srgbClr val="C00000"/>
                </a:solidFill>
                <a:latin typeface="Times New Roman" pitchFamily="18" charset="0"/>
                <a:cs typeface="Times New Roman" pitchFamily="18" charset="0"/>
              </a:rPr>
              <a:t>Әлеуметтік педагогтың отбасымен бірлесе әрекет етуін ұйымдастырудағы мүмкіндіктер:</a:t>
            </a:r>
          </a:p>
          <a:p>
            <a:pPr algn="ctr">
              <a:buNone/>
            </a:pPr>
            <a:endParaRPr b="1" dirty="0" sz="3300" lang="ru-RU" smtClean="0">
              <a:solidFill>
                <a:srgbClr val="C00000"/>
              </a:solidFill>
              <a:latin typeface="Times New Roman" pitchFamily="18" charset="0"/>
              <a:cs typeface="Times New Roman" pitchFamily="18" charset="0"/>
            </a:endParaRPr>
          </a:p>
          <a:p>
            <a:pPr lvl="0"/>
            <a:r>
              <a:rPr b="1" dirty="0" lang="kk-KZ" smtClean="0">
                <a:latin typeface="Times New Roman" pitchFamily="18" charset="0"/>
                <a:cs typeface="Times New Roman" pitchFamily="18" charset="0"/>
              </a:rPr>
              <a:t>Өз балалары мен сынып оқушыларын тәрбиелеуде этнопедагогикалық потенциалын анықтау мақсатында отбасын зерттеу;</a:t>
            </a:r>
            <a:endParaRPr b="1" dirty="0" lang="ru-RU" smtClean="0">
              <a:latin typeface="Times New Roman" pitchFamily="18" charset="0"/>
              <a:cs typeface="Times New Roman" pitchFamily="18" charset="0"/>
            </a:endParaRPr>
          </a:p>
          <a:p>
            <a:pPr lvl="0"/>
            <a:r>
              <a:rPr b="1" dirty="0" lang="kk-KZ" smtClean="0">
                <a:latin typeface="Times New Roman" pitchFamily="18" charset="0"/>
                <a:cs typeface="Times New Roman" pitchFamily="18" charset="0"/>
              </a:rPr>
              <a:t>Өз балалары мен сынып оқушыларын тәрбиелеуге қажетті ата-аналардың адамгершілік, әлеуеттік мүмкіндіктеріне қарай отбасыларын топтарға бөлу;</a:t>
            </a:r>
            <a:endParaRPr b="1" dirty="0" lang="ru-RU" smtClean="0">
              <a:latin typeface="Times New Roman" pitchFamily="18" charset="0"/>
              <a:cs typeface="Times New Roman" pitchFamily="18" charset="0"/>
            </a:endParaRPr>
          </a:p>
          <a:p>
            <a:pPr lvl="0"/>
            <a:r>
              <a:rPr b="1" dirty="0" lang="kk-KZ" smtClean="0">
                <a:latin typeface="Times New Roman" pitchFamily="18" charset="0"/>
                <a:cs typeface="Times New Roman" pitchFamily="18" charset="0"/>
              </a:rPr>
              <a:t>Халықтық педагогика дәстүрлері негізінде әлеуметтік педагог пен ата-аналардың бірлесе әрекет ету бағдарламасын жасау;</a:t>
            </a:r>
            <a:endParaRPr b="1" dirty="0" lang="ru-RU" smtClean="0">
              <a:latin typeface="Times New Roman" pitchFamily="18" charset="0"/>
              <a:cs typeface="Times New Roman" pitchFamily="18" charset="0"/>
            </a:endParaRPr>
          </a:p>
          <a:p>
            <a:pPr lvl="0"/>
            <a:r>
              <a:rPr b="1" dirty="0" lang="kk-KZ" smtClean="0">
                <a:latin typeface="Times New Roman" pitchFamily="18" charset="0"/>
                <a:cs typeface="Times New Roman" pitchFamily="18" charset="0"/>
              </a:rPr>
              <a:t>Өзара тәрбие қызметіндегі ағымдағы нәтижелерді зерттеу;</a:t>
            </a:r>
            <a:endParaRPr b="1" dirty="0" lang="ru-RU" smtClean="0">
              <a:latin typeface="Times New Roman" pitchFamily="18" charset="0"/>
              <a:cs typeface="Times New Roman" pitchFamily="18" charset="0"/>
            </a:endParaRPr>
          </a:p>
          <a:p>
            <a:endParaRPr dirty="0"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32" name="AutoShape 4"/>
          <p:cNvSpPr>
            <a:spLocks noChangeArrowheads="1"/>
          </p:cNvSpPr>
          <p:nvPr/>
        </p:nvSpPr>
        <p:spPr bwMode="auto">
          <a:xfrm>
            <a:off x="1476375" y="188913"/>
            <a:ext cx="6335713" cy="431800"/>
          </a:xfrm>
          <a:prstGeom prst="plaque">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p>
            <a:pPr algn="ctr" eaLnBrk="1" hangingPunct="1"/>
            <a:r>
              <a:rPr b="1" dirty="0" lang="ru-MO">
                <a:solidFill>
                  <a:srgbClr val="002060"/>
                </a:solidFill>
                <a:latin typeface="Times New Roman" pitchFamily="18" charset="0"/>
              </a:rPr>
              <a:t>А т а  -  </a:t>
            </a:r>
            <a:r>
              <a:rPr b="1" dirty="0" lang="ru-MO" err="1">
                <a:solidFill>
                  <a:srgbClr val="002060"/>
                </a:solidFill>
                <a:latin typeface="Times New Roman" pitchFamily="18" charset="0"/>
              </a:rPr>
              <a:t>а</a:t>
            </a:r>
            <a:r>
              <a:rPr b="1" dirty="0" lang="ru-MO">
                <a:solidFill>
                  <a:srgbClr val="002060"/>
                </a:solidFill>
                <a:latin typeface="Times New Roman" pitchFamily="18" charset="0"/>
              </a:rPr>
              <a:t> </a:t>
            </a:r>
            <a:r>
              <a:rPr b="1" dirty="0" lang="ru-MO" err="1">
                <a:solidFill>
                  <a:srgbClr val="002060"/>
                </a:solidFill>
                <a:latin typeface="Times New Roman" pitchFamily="18" charset="0"/>
              </a:rPr>
              <a:t>н</a:t>
            </a:r>
            <a:r>
              <a:rPr b="1" dirty="0" lang="ru-MO">
                <a:solidFill>
                  <a:srgbClr val="002060"/>
                </a:solidFill>
                <a:latin typeface="Times New Roman" pitchFamily="18" charset="0"/>
              </a:rPr>
              <a:t> </a:t>
            </a:r>
            <a:r>
              <a:rPr b="1" dirty="0" lang="ru-MO" err="1">
                <a:solidFill>
                  <a:srgbClr val="002060"/>
                </a:solidFill>
                <a:latin typeface="Times New Roman" pitchFamily="18" charset="0"/>
              </a:rPr>
              <a:t>а</a:t>
            </a:r>
            <a:r>
              <a:rPr b="1" dirty="0" lang="ru-MO">
                <a:solidFill>
                  <a:srgbClr val="002060"/>
                </a:solidFill>
                <a:latin typeface="Times New Roman" pitchFamily="18" charset="0"/>
              </a:rPr>
              <a:t> л а </a:t>
            </a:r>
            <a:r>
              <a:rPr b="1" dirty="0" lang="ru-MO" err="1">
                <a:solidFill>
                  <a:srgbClr val="002060"/>
                </a:solidFill>
                <a:latin typeface="Times New Roman" pitchFamily="18" charset="0"/>
              </a:rPr>
              <a:t>р</a:t>
            </a:r>
            <a:r>
              <a:rPr b="1" dirty="0" lang="ru-MO">
                <a:solidFill>
                  <a:srgbClr val="002060"/>
                </a:solidFill>
                <a:latin typeface="Times New Roman" pitchFamily="18" charset="0"/>
              </a:rPr>
              <a:t>    т о </a:t>
            </a:r>
            <a:r>
              <a:rPr b="1" dirty="0" lang="ru-MO" err="1">
                <a:solidFill>
                  <a:srgbClr val="002060"/>
                </a:solidFill>
                <a:latin typeface="Times New Roman" pitchFamily="18" charset="0"/>
              </a:rPr>
              <a:t>п</a:t>
            </a:r>
            <a:r>
              <a:rPr b="1" dirty="0" lang="ru-MO">
                <a:solidFill>
                  <a:srgbClr val="002060"/>
                </a:solidFill>
                <a:latin typeface="Times New Roman" pitchFamily="18" charset="0"/>
              </a:rPr>
              <a:t> т а </a:t>
            </a:r>
            <a:r>
              <a:rPr b="1" dirty="0" lang="ru-MO" err="1">
                <a:solidFill>
                  <a:srgbClr val="002060"/>
                </a:solidFill>
                <a:latin typeface="Times New Roman" pitchFamily="18" charset="0"/>
              </a:rPr>
              <a:t>р</a:t>
            </a:r>
            <a:r>
              <a:rPr b="1" dirty="0" lang="ru-MO">
                <a:solidFill>
                  <a:srgbClr val="002060"/>
                </a:solidFill>
                <a:latin typeface="Times New Roman" pitchFamily="18" charset="0"/>
              </a:rPr>
              <a:t> </a:t>
            </a:r>
            <a:r>
              <a:rPr b="1" dirty="0" lang="ru-MO" err="1">
                <a:solidFill>
                  <a:srgbClr val="002060"/>
                </a:solidFill>
                <a:latin typeface="Times New Roman" pitchFamily="18" charset="0"/>
              </a:rPr>
              <a:t>ы</a:t>
            </a:r>
            <a:endParaRPr dirty="0" lang="ru-RU">
              <a:solidFill>
                <a:srgbClr val="002060"/>
              </a:solidFill>
              <a:latin typeface="Times New Roman" pitchFamily="18" charset="0"/>
            </a:endParaRPr>
          </a:p>
        </p:txBody>
      </p:sp>
      <p:sp>
        <p:nvSpPr>
          <p:cNvPr id="1048633" name="AutoShape 5"/>
          <p:cNvSpPr>
            <a:spLocks noChangeArrowheads="1"/>
          </p:cNvSpPr>
          <p:nvPr/>
        </p:nvSpPr>
        <p:spPr bwMode="auto">
          <a:xfrm>
            <a:off x="0" y="1628775"/>
            <a:ext cx="2339975" cy="1004888"/>
          </a:xfrm>
          <a:prstGeom prst="hexagon">
            <a:avLst>
              <a:gd name="adj" fmla="val 58215"/>
              <a:gd name="vf" fmla="val 115470"/>
            </a:avLst>
          </a:prstGeom>
          <a:ln>
            <a:noFill/>
            <a:headEnd/>
            <a:tailEnd/>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style>
          <a:lnRef idx="1">
            <a:schemeClr val="accent2"/>
          </a:lnRef>
          <a:fillRef idx="3">
            <a:schemeClr val="accent2"/>
          </a:fillRef>
          <a:effectRef idx="2">
            <a:schemeClr val="accent2"/>
          </a:effectRef>
          <a:fontRef idx="minor">
            <a:schemeClr val="lt1"/>
          </a:fontRef>
        </p:style>
        <p:txBody>
          <a:bodyPr/>
          <a:p>
            <a:pPr algn="ctr" eaLnBrk="1" hangingPunct="1"/>
            <a:r>
              <a:rPr sz="1400" lang="ru-MO">
                <a:solidFill>
                  <a:srgbClr val="002060"/>
                </a:solidFill>
                <a:latin typeface="Times New Roman" pitchFamily="18" charset="0"/>
              </a:rPr>
              <a:t>Балалары үлгілі отбасы тобы</a:t>
            </a:r>
            <a:endParaRPr sz="1400" lang="ru-RU">
              <a:solidFill>
                <a:srgbClr val="002060"/>
              </a:solidFill>
              <a:latin typeface="Times New Roman" pitchFamily="18" charset="0"/>
            </a:endParaRPr>
          </a:p>
        </p:txBody>
      </p:sp>
      <p:sp>
        <p:nvSpPr>
          <p:cNvPr id="1048634" name="AutoShape 6"/>
          <p:cNvSpPr>
            <a:spLocks noChangeArrowheads="1"/>
          </p:cNvSpPr>
          <p:nvPr/>
        </p:nvSpPr>
        <p:spPr bwMode="auto">
          <a:xfrm>
            <a:off x="1908175" y="1628775"/>
            <a:ext cx="2376488" cy="1004888"/>
          </a:xfrm>
          <a:prstGeom prst="hexagon">
            <a:avLst>
              <a:gd name="adj" fmla="val 59123"/>
              <a:gd name="vf" fmla="val 115470"/>
            </a:avLst>
          </a:prstGeom>
          <a:ln>
            <a:noFill/>
            <a:headEnd/>
            <a:tailEnd/>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style>
          <a:lnRef idx="1">
            <a:schemeClr val="accent2"/>
          </a:lnRef>
          <a:fillRef idx="3">
            <a:schemeClr val="accent2"/>
          </a:fillRef>
          <a:effectRef idx="2">
            <a:schemeClr val="accent2"/>
          </a:effectRef>
          <a:fontRef idx="minor">
            <a:schemeClr val="lt1"/>
          </a:fontRef>
        </p:style>
        <p:txBody>
          <a:bodyPr/>
          <a:p>
            <a:pPr algn="ctr" eaLnBrk="1" hangingPunct="1"/>
            <a:r>
              <a:rPr dirty="0" sz="1400" lang="ru-MO" err="1">
                <a:solidFill>
                  <a:srgbClr val="002060"/>
                </a:solidFill>
                <a:latin typeface="Times New Roman" pitchFamily="18" charset="0"/>
              </a:rPr>
              <a:t>Балалары</a:t>
            </a:r>
            <a:r>
              <a:rPr dirty="0" sz="1400" lang="ru-MO">
                <a:solidFill>
                  <a:srgbClr val="002060"/>
                </a:solidFill>
                <a:latin typeface="Times New Roman" pitchFamily="18" charset="0"/>
              </a:rPr>
              <a:t> </a:t>
            </a:r>
            <a:r>
              <a:rPr dirty="0" sz="1400" lang="ru-MO" err="1">
                <a:solidFill>
                  <a:srgbClr val="002060"/>
                </a:solidFill>
                <a:latin typeface="Times New Roman" pitchFamily="18" charset="0"/>
              </a:rPr>
              <a:t>нашар</a:t>
            </a:r>
            <a:r>
              <a:rPr dirty="0" sz="1400" lang="ru-MO">
                <a:solidFill>
                  <a:srgbClr val="002060"/>
                </a:solidFill>
                <a:latin typeface="Times New Roman" pitchFamily="18" charset="0"/>
              </a:rPr>
              <a:t> </a:t>
            </a:r>
            <a:r>
              <a:rPr dirty="0" sz="1400" lang="ru-MO" err="1">
                <a:solidFill>
                  <a:srgbClr val="002060"/>
                </a:solidFill>
                <a:latin typeface="Times New Roman" pitchFamily="18" charset="0"/>
              </a:rPr>
              <a:t>оқитын отбасылар</a:t>
            </a:r>
            <a:r>
              <a:rPr dirty="0" sz="1400" lang="ru-MO">
                <a:solidFill>
                  <a:srgbClr val="002060"/>
                </a:solidFill>
                <a:latin typeface="Times New Roman" pitchFamily="18" charset="0"/>
              </a:rPr>
              <a:t> </a:t>
            </a:r>
            <a:r>
              <a:rPr dirty="0" sz="1400" lang="ru-MO" err="1">
                <a:solidFill>
                  <a:srgbClr val="002060"/>
                </a:solidFill>
                <a:latin typeface="Times New Roman" pitchFamily="18" charset="0"/>
              </a:rPr>
              <a:t>тобы</a:t>
            </a:r>
            <a:endParaRPr dirty="0" sz="1400" lang="ru-RU">
              <a:solidFill>
                <a:srgbClr val="002060"/>
              </a:solidFill>
              <a:latin typeface="Times New Roman" pitchFamily="18" charset="0"/>
            </a:endParaRPr>
          </a:p>
        </p:txBody>
      </p:sp>
      <p:sp>
        <p:nvSpPr>
          <p:cNvPr id="1048635" name="AutoShape 7"/>
          <p:cNvSpPr>
            <a:spLocks noChangeArrowheads="1"/>
          </p:cNvSpPr>
          <p:nvPr/>
        </p:nvSpPr>
        <p:spPr bwMode="auto">
          <a:xfrm>
            <a:off x="3924300" y="1628775"/>
            <a:ext cx="3455988" cy="1004888"/>
          </a:xfrm>
          <a:prstGeom prst="hexagon">
            <a:avLst>
              <a:gd name="adj" fmla="val 85979"/>
              <a:gd name="vf" fmla="val 115470"/>
            </a:avLst>
          </a:prstGeom>
          <a:ln>
            <a:noFill/>
            <a:headEnd/>
            <a:tailEnd/>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style>
          <a:lnRef idx="1">
            <a:schemeClr val="accent2"/>
          </a:lnRef>
          <a:fillRef idx="3">
            <a:schemeClr val="accent2"/>
          </a:fillRef>
          <a:effectRef idx="2">
            <a:schemeClr val="accent2"/>
          </a:effectRef>
          <a:fontRef idx="minor">
            <a:schemeClr val="lt1"/>
          </a:fontRef>
        </p:style>
        <p:txBody>
          <a:bodyPr/>
          <a:p>
            <a:pPr algn="ctr" eaLnBrk="1" hangingPunct="1"/>
            <a:r>
              <a:rPr dirty="0" sz="1400" lang="ru-MO" err="1" smtClean="0">
                <a:solidFill>
                  <a:srgbClr val="002060"/>
                </a:solidFill>
                <a:latin typeface="Times New Roman" pitchFamily="18" charset="0"/>
              </a:rPr>
              <a:t>Тұрмыс </a:t>
            </a:r>
            <a:r>
              <a:rPr dirty="0" sz="1400" lang="ru-MO" err="1">
                <a:solidFill>
                  <a:srgbClr val="002060"/>
                </a:solidFill>
                <a:latin typeface="Times New Roman" pitchFamily="18" charset="0"/>
              </a:rPr>
              <a:t>жағдайының қиындығы </a:t>
            </a:r>
            <a:r>
              <a:rPr dirty="0" sz="1400" lang="ru-MO">
                <a:solidFill>
                  <a:srgbClr val="002060"/>
                </a:solidFill>
                <a:latin typeface="Times New Roman" pitchFamily="18" charset="0"/>
              </a:rPr>
              <a:t>бала </a:t>
            </a:r>
            <a:r>
              <a:rPr dirty="0" sz="1400" lang="ru-MO" err="1">
                <a:solidFill>
                  <a:srgbClr val="002060"/>
                </a:solidFill>
                <a:latin typeface="Times New Roman" pitchFamily="18" charset="0"/>
              </a:rPr>
              <a:t>тәрбиесіне әсер ететін</a:t>
            </a:r>
            <a:r>
              <a:rPr dirty="0" sz="1400" lang="ru-MO">
                <a:solidFill>
                  <a:srgbClr val="002060"/>
                </a:solidFill>
                <a:latin typeface="Times New Roman" pitchFamily="18" charset="0"/>
              </a:rPr>
              <a:t>  </a:t>
            </a:r>
            <a:r>
              <a:rPr dirty="0" sz="1400" lang="ru-MO" err="1" smtClean="0">
                <a:solidFill>
                  <a:srgbClr val="002060"/>
                </a:solidFill>
                <a:latin typeface="Times New Roman" pitchFamily="18" charset="0"/>
              </a:rPr>
              <a:t>отбасылар</a:t>
            </a:r>
            <a:r>
              <a:rPr dirty="0" sz="1400" lang="ru-MO">
                <a:solidFill>
                  <a:srgbClr val="002060"/>
                </a:solidFill>
                <a:latin typeface="Times New Roman" pitchFamily="18" charset="0"/>
              </a:rPr>
              <a:t> </a:t>
            </a:r>
            <a:r>
              <a:rPr dirty="0" sz="1400" lang="ru-MO" err="1" smtClean="0">
                <a:solidFill>
                  <a:srgbClr val="002060"/>
                </a:solidFill>
                <a:latin typeface="Times New Roman" pitchFamily="18" charset="0"/>
              </a:rPr>
              <a:t>тобы</a:t>
            </a:r>
            <a:endParaRPr dirty="0" sz="1400" lang="ru-RU">
              <a:solidFill>
                <a:srgbClr val="002060"/>
              </a:solidFill>
              <a:latin typeface="Times New Roman" pitchFamily="18" charset="0"/>
            </a:endParaRPr>
          </a:p>
        </p:txBody>
      </p:sp>
      <p:sp>
        <p:nvSpPr>
          <p:cNvPr id="1048636" name="AutoShape 8"/>
          <p:cNvSpPr>
            <a:spLocks noChangeArrowheads="1"/>
          </p:cNvSpPr>
          <p:nvPr/>
        </p:nvSpPr>
        <p:spPr bwMode="auto">
          <a:xfrm>
            <a:off x="6804025" y="1628775"/>
            <a:ext cx="2339975" cy="1004888"/>
          </a:xfrm>
          <a:prstGeom prst="hexagon">
            <a:avLst>
              <a:gd name="adj" fmla="val 58215"/>
              <a:gd name="vf" fmla="val 115470"/>
            </a:avLst>
          </a:prstGeom>
          <a:ln>
            <a:noFill/>
            <a:headEnd/>
            <a:tailEnd/>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style>
          <a:lnRef idx="1">
            <a:schemeClr val="accent2"/>
          </a:lnRef>
          <a:fillRef idx="3">
            <a:schemeClr val="accent2"/>
          </a:fillRef>
          <a:effectRef idx="2">
            <a:schemeClr val="accent2"/>
          </a:effectRef>
          <a:fontRef idx="minor">
            <a:schemeClr val="lt1"/>
          </a:fontRef>
        </p:style>
        <p:txBody>
          <a:bodyPr/>
          <a:p>
            <a:pPr algn="ctr" eaLnBrk="1" hangingPunct="1"/>
            <a:r>
              <a:rPr sz="1400" lang="ru-MO">
                <a:solidFill>
                  <a:srgbClr val="002060"/>
                </a:solidFill>
                <a:latin typeface="Times New Roman" pitchFamily="18" charset="0"/>
              </a:rPr>
              <a:t>Материалдық жағдайы өте жақсы отбасылар</a:t>
            </a:r>
            <a:endParaRPr sz="1400" lang="ru-RU">
              <a:solidFill>
                <a:srgbClr val="002060"/>
              </a:solidFill>
              <a:latin typeface="Times New Roman" pitchFamily="18" charset="0"/>
            </a:endParaRPr>
          </a:p>
        </p:txBody>
      </p:sp>
      <p:sp>
        <p:nvSpPr>
          <p:cNvPr id="1048637" name="AutoShape 9" descr="Букет"/>
          <p:cNvSpPr>
            <a:spLocks noChangeArrowheads="1"/>
          </p:cNvSpPr>
          <p:nvPr/>
        </p:nvSpPr>
        <p:spPr bwMode="auto">
          <a:xfrm>
            <a:off x="111108" y="3141663"/>
            <a:ext cx="2103438" cy="2644791"/>
          </a:xfrm>
          <a:prstGeom prst="roundRect"/>
          <a:ln>
            <a:headEnd/>
            <a:tailEnd/>
          </a:ln>
        </p:spPr>
        <p:style>
          <a:lnRef idx="0">
            <a:schemeClr val="accent2"/>
          </a:lnRef>
          <a:fillRef idx="3">
            <a:schemeClr val="accent2"/>
          </a:fillRef>
          <a:effectRef idx="3">
            <a:schemeClr val="accent2"/>
          </a:effectRef>
          <a:fontRef idx="minor">
            <a:schemeClr val="lt1"/>
          </a:fontRef>
        </p:style>
        <p:txBody>
          <a:bodyPr/>
          <a:p>
            <a:pPr algn="ctr" eaLnBrk="1" hangingPunct="1"/>
            <a:r>
              <a:rPr dirty="0" sz="1400" lang="ru-MO" err="1">
                <a:solidFill>
                  <a:srgbClr val="0000FF"/>
                </a:solidFill>
                <a:latin typeface="Times New Roman" pitchFamily="18" charset="0"/>
              </a:rPr>
              <a:t>Барлық мүмкіндігі </a:t>
            </a:r>
            <a:r>
              <a:rPr dirty="0" sz="1400" lang="ru-MO">
                <a:solidFill>
                  <a:srgbClr val="0000FF"/>
                </a:solidFill>
                <a:latin typeface="Times New Roman" pitchFamily="18" charset="0"/>
              </a:rPr>
              <a:t>бар, </a:t>
            </a:r>
            <a:r>
              <a:rPr dirty="0" sz="1400" lang="ru-MO" err="1">
                <a:solidFill>
                  <a:srgbClr val="0000FF"/>
                </a:solidFill>
                <a:latin typeface="Times New Roman" pitchFamily="18" charset="0"/>
              </a:rPr>
              <a:t>үлгілі отбасылар</a:t>
            </a:r>
            <a:r>
              <a:rPr dirty="0" sz="1400" lang="ru-MO">
                <a:solidFill>
                  <a:srgbClr val="0000FF"/>
                </a:solidFill>
                <a:latin typeface="Times New Roman" pitchFamily="18" charset="0"/>
              </a:rPr>
              <a:t>.</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Жүргізілетін жұмыс формасы</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шығармашылық кештер</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ата-аналар</a:t>
            </a:r>
            <a:r>
              <a:rPr dirty="0" sz="1400" i="1" lang="ru-MO">
                <a:solidFill>
                  <a:srgbClr val="0000FF"/>
                </a:solidFill>
                <a:latin typeface="Times New Roman" pitchFamily="18" charset="0"/>
              </a:rPr>
              <a:t> тренинг</a:t>
            </a:r>
            <a:endParaRPr dirty="0" sz="1400" lang="ru-RU">
              <a:latin typeface="Times New Roman" pitchFamily="18" charset="0"/>
            </a:endParaRPr>
          </a:p>
        </p:txBody>
      </p:sp>
      <p:sp>
        <p:nvSpPr>
          <p:cNvPr id="1048638" name="AutoShape 10" descr="Букет"/>
          <p:cNvSpPr>
            <a:spLocks noChangeArrowheads="1"/>
          </p:cNvSpPr>
          <p:nvPr/>
        </p:nvSpPr>
        <p:spPr bwMode="auto">
          <a:xfrm>
            <a:off x="2397125" y="3141663"/>
            <a:ext cx="2103437" cy="2644791"/>
          </a:xfrm>
          <a:prstGeom prst="roundRect"/>
          <a:ln>
            <a:headEnd/>
            <a:tailEnd/>
          </a:ln>
        </p:spPr>
        <p:style>
          <a:lnRef idx="0">
            <a:schemeClr val="accent2"/>
          </a:lnRef>
          <a:fillRef idx="3">
            <a:schemeClr val="accent2"/>
          </a:fillRef>
          <a:effectRef idx="3">
            <a:schemeClr val="accent2"/>
          </a:effectRef>
          <a:fontRef idx="minor">
            <a:schemeClr val="lt1"/>
          </a:fontRef>
        </p:style>
        <p:txBody>
          <a:bodyPr/>
          <a:p>
            <a:pPr eaLnBrk="1" hangingPunct="1"/>
            <a:r>
              <a:rPr dirty="0" sz="1400" lang="ru-MO">
                <a:solidFill>
                  <a:srgbClr val="0000FF"/>
                </a:solidFill>
                <a:latin typeface="Comic Sans MS" pitchFamily="66" charset="0"/>
              </a:rPr>
              <a:t> </a:t>
            </a:r>
            <a:r>
              <a:rPr dirty="0" sz="1400" lang="ru-MO">
                <a:solidFill>
                  <a:srgbClr val="0000FF"/>
                </a:solidFill>
                <a:latin typeface="Times New Roman" pitchFamily="18" charset="0"/>
              </a:rPr>
              <a:t>Бала </a:t>
            </a:r>
            <a:r>
              <a:rPr dirty="0" sz="1400" lang="ru-MO" err="1">
                <a:solidFill>
                  <a:srgbClr val="0000FF"/>
                </a:solidFill>
                <a:latin typeface="Times New Roman" pitchFamily="18" charset="0"/>
              </a:rPr>
              <a:t>тәрбиесіне көңіл бөлмейтін</a:t>
            </a:r>
            <a:r>
              <a:rPr dirty="0" sz="1400" lang="ru-MO">
                <a:solidFill>
                  <a:srgbClr val="0000FF"/>
                </a:solidFill>
                <a:latin typeface="Times New Roman" pitchFamily="18" charset="0"/>
              </a:rPr>
              <a:t>, </a:t>
            </a:r>
            <a:r>
              <a:rPr dirty="0" sz="1400" lang="ru-MO" err="1">
                <a:solidFill>
                  <a:srgbClr val="0000FF"/>
                </a:solidFill>
                <a:latin typeface="Times New Roman" pitchFamily="18" charset="0"/>
              </a:rPr>
              <a:t>селқос қарай </a:t>
            </a:r>
            <a:r>
              <a:rPr dirty="0" sz="1400" lang="ru-MO">
                <a:solidFill>
                  <a:srgbClr val="0000FF"/>
                </a:solidFill>
                <a:latin typeface="Times New Roman" pitchFamily="18" charset="0"/>
              </a:rPr>
              <a:t>-тын, </a:t>
            </a:r>
            <a:r>
              <a:rPr dirty="0" sz="1400" lang="ru-MO" err="1">
                <a:solidFill>
                  <a:srgbClr val="0000FF"/>
                </a:solidFill>
                <a:latin typeface="Times New Roman" pitchFamily="18" charset="0"/>
              </a:rPr>
              <a:t>ішімдікке</a:t>
            </a:r>
            <a:r>
              <a:rPr dirty="0" sz="1400" lang="ru-MO">
                <a:solidFill>
                  <a:srgbClr val="0000FF"/>
                </a:solidFill>
                <a:latin typeface="Times New Roman" pitchFamily="18" charset="0"/>
              </a:rPr>
              <a:t> </a:t>
            </a:r>
            <a:r>
              <a:rPr dirty="0" sz="1400" lang="ru-MO" err="1">
                <a:solidFill>
                  <a:srgbClr val="0000FF"/>
                </a:solidFill>
                <a:latin typeface="Times New Roman" pitchFamily="18" charset="0"/>
              </a:rPr>
              <a:t>әуес отбасылар</a:t>
            </a:r>
            <a:r>
              <a:rPr dirty="0" sz="1400" lang="ru-MO">
                <a:solidFill>
                  <a:srgbClr val="0000FF"/>
                </a:solidFill>
                <a:latin typeface="Times New Roman" pitchFamily="18" charset="0"/>
              </a:rPr>
              <a:t>.</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Жүргізілетін жұ </a:t>
            </a:r>
            <a:r>
              <a:rPr dirty="0" sz="1400" i="1" lang="ru-MO">
                <a:solidFill>
                  <a:srgbClr val="0000FF"/>
                </a:solidFill>
                <a:latin typeface="Times New Roman" pitchFamily="18" charset="0"/>
              </a:rPr>
              <a:t>мыс </a:t>
            </a:r>
            <a:r>
              <a:rPr dirty="0" sz="1400" i="1" lang="ru-MO" err="1">
                <a:solidFill>
                  <a:srgbClr val="0000FF"/>
                </a:solidFill>
                <a:latin typeface="Times New Roman" pitchFamily="18" charset="0"/>
              </a:rPr>
              <a:t>формасы</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тақырыптық кеңес</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психоло</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-гиялық </a:t>
            </a:r>
            <a:r>
              <a:rPr dirty="0" sz="1400" i="1" lang="ru-MO">
                <a:solidFill>
                  <a:srgbClr val="0000FF"/>
                </a:solidFill>
                <a:latin typeface="Times New Roman" pitchFamily="18" charset="0"/>
              </a:rPr>
              <a:t>тренинг</a:t>
            </a:r>
            <a:endParaRPr dirty="0" sz="1400" lang="ru-RU">
              <a:latin typeface="Times New Roman" pitchFamily="18" charset="0"/>
            </a:endParaRPr>
          </a:p>
        </p:txBody>
      </p:sp>
      <p:sp>
        <p:nvSpPr>
          <p:cNvPr id="1048639" name="AutoShape 11" descr="Букет"/>
          <p:cNvSpPr>
            <a:spLocks noChangeArrowheads="1"/>
          </p:cNvSpPr>
          <p:nvPr/>
        </p:nvSpPr>
        <p:spPr bwMode="auto">
          <a:xfrm>
            <a:off x="4643438" y="3141663"/>
            <a:ext cx="2101850" cy="2644791"/>
          </a:xfrm>
          <a:prstGeom prst="roundRect"/>
          <a:ln>
            <a:headEnd/>
            <a:tailEnd/>
          </a:ln>
        </p:spPr>
        <p:style>
          <a:lnRef idx="0">
            <a:schemeClr val="accent2"/>
          </a:lnRef>
          <a:fillRef idx="3">
            <a:schemeClr val="accent2"/>
          </a:fillRef>
          <a:effectRef idx="3">
            <a:schemeClr val="accent2"/>
          </a:effectRef>
          <a:fontRef idx="minor">
            <a:schemeClr val="lt1"/>
          </a:fontRef>
        </p:style>
        <p:txBody>
          <a:bodyPr/>
          <a:p>
            <a:pPr eaLnBrk="1" hangingPunct="1"/>
            <a:r>
              <a:rPr dirty="0" sz="1400" lang="ru-MO">
                <a:latin typeface="Comic Sans MS" pitchFamily="66" charset="0"/>
              </a:rPr>
              <a:t>  </a:t>
            </a:r>
            <a:r>
              <a:rPr dirty="0" sz="1400" lang="ru-MO" err="1">
                <a:solidFill>
                  <a:srgbClr val="0000FF"/>
                </a:solidFill>
                <a:latin typeface="Times New Roman" pitchFamily="18" charset="0"/>
              </a:rPr>
              <a:t>Балаға тәрбие берудегі</a:t>
            </a:r>
            <a:r>
              <a:rPr dirty="0" sz="1400" lang="ru-MO">
                <a:solidFill>
                  <a:srgbClr val="0000FF"/>
                </a:solidFill>
                <a:latin typeface="Times New Roman" pitchFamily="18" charset="0"/>
              </a:rPr>
              <a:t> </a:t>
            </a:r>
            <a:r>
              <a:rPr dirty="0" sz="1400" lang="ru-MO" err="1">
                <a:solidFill>
                  <a:srgbClr val="0000FF"/>
                </a:solidFill>
                <a:latin typeface="Times New Roman" pitchFamily="18" charset="0"/>
              </a:rPr>
              <a:t>бағыт-бағдары талапқа сай</a:t>
            </a:r>
            <a:r>
              <a:rPr dirty="0" sz="1400" lang="ru-MO">
                <a:solidFill>
                  <a:srgbClr val="0000FF"/>
                </a:solidFill>
                <a:latin typeface="Times New Roman" pitchFamily="18" charset="0"/>
              </a:rPr>
              <a:t> </a:t>
            </a:r>
            <a:r>
              <a:rPr dirty="0" sz="1400" lang="ru-MO" err="1">
                <a:solidFill>
                  <a:srgbClr val="0000FF"/>
                </a:solidFill>
                <a:latin typeface="Times New Roman" pitchFamily="18" charset="0"/>
              </a:rPr>
              <a:t>отбасы</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Жүргізілетін жұмыс формасы</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ата-аналар</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университеті</a:t>
            </a:r>
            <a:r>
              <a:rPr dirty="0" sz="1400" i="1" lang="ru-MO">
                <a:solidFill>
                  <a:srgbClr val="0000FF"/>
                </a:solidFill>
                <a:latin typeface="Times New Roman" pitchFamily="18" charset="0"/>
              </a:rPr>
              <a:t>, </a:t>
            </a:r>
            <a:r>
              <a:rPr dirty="0" sz="1400" i="1" lang="ru-MO" err="1">
                <a:solidFill>
                  <a:srgbClr val="0000FF"/>
                </a:solidFill>
                <a:latin typeface="Times New Roman" pitchFamily="18" charset="0"/>
              </a:rPr>
              <a:t>отбасылық тәжірибе презентациясы</a:t>
            </a:r>
            <a:endParaRPr dirty="0" sz="1400" lang="ru-RU">
              <a:latin typeface="Times New Roman" pitchFamily="18" charset="0"/>
            </a:endParaRPr>
          </a:p>
        </p:txBody>
      </p:sp>
      <p:sp>
        <p:nvSpPr>
          <p:cNvPr id="1048640" name="AutoShape 12" descr="Букет"/>
          <p:cNvSpPr>
            <a:spLocks noChangeArrowheads="1"/>
          </p:cNvSpPr>
          <p:nvPr/>
        </p:nvSpPr>
        <p:spPr bwMode="auto">
          <a:xfrm>
            <a:off x="6858016" y="3141663"/>
            <a:ext cx="2101850" cy="2644791"/>
          </a:xfrm>
          <a:prstGeom prst="roundRect"/>
          <a:ln>
            <a:headEnd/>
            <a:tailEnd/>
          </a:ln>
        </p:spPr>
        <p:style>
          <a:lnRef idx="0">
            <a:schemeClr val="accent2"/>
          </a:lnRef>
          <a:fillRef idx="3">
            <a:schemeClr val="accent2"/>
          </a:fillRef>
          <a:effectRef idx="3">
            <a:schemeClr val="accent2"/>
          </a:effectRef>
          <a:fontRef idx="minor">
            <a:schemeClr val="lt1"/>
          </a:fontRef>
        </p:style>
        <p:txBody>
          <a:bodyPr/>
          <a:p>
            <a:pPr eaLnBrk="1" hangingPunct="1"/>
            <a:r>
              <a:rPr dirty="0" sz="1300" lang="ru-MO">
                <a:solidFill>
                  <a:srgbClr val="0000FF"/>
                </a:solidFill>
                <a:latin typeface="Comic Sans MS" pitchFamily="66" charset="0"/>
              </a:rPr>
              <a:t>  </a:t>
            </a:r>
            <a:r>
              <a:rPr dirty="0" sz="1300" lang="ru-MO" err="1">
                <a:solidFill>
                  <a:srgbClr val="0000FF"/>
                </a:solidFill>
                <a:latin typeface="Times New Roman" pitchFamily="18" charset="0"/>
              </a:rPr>
              <a:t>Баланың тәртібі, талпынысы</a:t>
            </a:r>
            <a:r>
              <a:rPr dirty="0" sz="1300" lang="ru-MO">
                <a:solidFill>
                  <a:srgbClr val="0000FF"/>
                </a:solidFill>
                <a:latin typeface="Times New Roman" pitchFamily="18" charset="0"/>
              </a:rPr>
              <a:t> </a:t>
            </a:r>
            <a:r>
              <a:rPr dirty="0" sz="1300" lang="ru-MO" err="1">
                <a:solidFill>
                  <a:srgbClr val="0000FF"/>
                </a:solidFill>
                <a:latin typeface="Times New Roman" pitchFamily="18" charset="0"/>
              </a:rPr>
              <a:t>жақсы, бірақ отбасының материалдық </a:t>
            </a:r>
            <a:r>
              <a:rPr dirty="0" sz="1300" lang="ru-MO" err="1" smtClean="0">
                <a:solidFill>
                  <a:srgbClr val="0000FF"/>
                </a:solidFill>
                <a:latin typeface="Times New Roman" pitchFamily="18" charset="0"/>
              </a:rPr>
              <a:t>тапшылығы </a:t>
            </a:r>
            <a:r>
              <a:rPr dirty="0" sz="1300" lang="ru-MO">
                <a:solidFill>
                  <a:srgbClr val="0000FF"/>
                </a:solidFill>
                <a:latin typeface="Times New Roman" pitchFamily="18" charset="0"/>
              </a:rPr>
              <a:t>бала </a:t>
            </a:r>
            <a:r>
              <a:rPr dirty="0" sz="1300" lang="ru-MO" err="1">
                <a:solidFill>
                  <a:srgbClr val="0000FF"/>
                </a:solidFill>
                <a:latin typeface="Times New Roman" pitchFamily="18" charset="0"/>
              </a:rPr>
              <a:t>психологиясына</a:t>
            </a:r>
            <a:r>
              <a:rPr dirty="0" sz="1300" lang="ru-MO">
                <a:solidFill>
                  <a:srgbClr val="0000FF"/>
                </a:solidFill>
                <a:latin typeface="Times New Roman" pitchFamily="18" charset="0"/>
              </a:rPr>
              <a:t> </a:t>
            </a:r>
            <a:r>
              <a:rPr dirty="0" sz="1300" lang="ru-MO" err="1">
                <a:solidFill>
                  <a:srgbClr val="0000FF"/>
                </a:solidFill>
                <a:latin typeface="Times New Roman" pitchFamily="18" charset="0"/>
              </a:rPr>
              <a:t>кері</a:t>
            </a:r>
            <a:r>
              <a:rPr dirty="0" sz="1300" lang="ru-MO">
                <a:solidFill>
                  <a:srgbClr val="0000FF"/>
                </a:solidFill>
                <a:latin typeface="Times New Roman" pitchFamily="18" charset="0"/>
              </a:rPr>
              <a:t> </a:t>
            </a:r>
            <a:r>
              <a:rPr dirty="0" sz="1300" lang="ru-MO" err="1">
                <a:solidFill>
                  <a:srgbClr val="0000FF"/>
                </a:solidFill>
                <a:latin typeface="Times New Roman" pitchFamily="18" charset="0"/>
              </a:rPr>
              <a:t>әсер ететін</a:t>
            </a:r>
            <a:r>
              <a:rPr dirty="0" sz="1300" lang="ru-MO">
                <a:solidFill>
                  <a:srgbClr val="0000FF"/>
                </a:solidFill>
                <a:latin typeface="Times New Roman" pitchFamily="18" charset="0"/>
              </a:rPr>
              <a:t> </a:t>
            </a:r>
            <a:r>
              <a:rPr dirty="0" sz="1300" lang="ru-MO" err="1">
                <a:solidFill>
                  <a:srgbClr val="0000FF"/>
                </a:solidFill>
                <a:latin typeface="Times New Roman" pitchFamily="18" charset="0"/>
              </a:rPr>
              <a:t>отбасылар</a:t>
            </a:r>
            <a:r>
              <a:rPr dirty="0" sz="1300" i="1" lang="ru-MO">
                <a:solidFill>
                  <a:srgbClr val="0000FF"/>
                </a:solidFill>
                <a:latin typeface="Times New Roman" pitchFamily="18" charset="0"/>
              </a:rPr>
              <a:t>. </a:t>
            </a:r>
            <a:r>
              <a:rPr dirty="0" sz="1300" i="1" lang="ru-MO" err="1">
                <a:solidFill>
                  <a:srgbClr val="0000FF"/>
                </a:solidFill>
                <a:latin typeface="Times New Roman" pitchFamily="18" charset="0"/>
              </a:rPr>
              <a:t>Жүргізілетін жұмыс формасы</a:t>
            </a:r>
            <a:r>
              <a:rPr dirty="0" sz="1300" i="1" lang="ru-MO">
                <a:solidFill>
                  <a:srgbClr val="0000FF"/>
                </a:solidFill>
                <a:latin typeface="Times New Roman" pitchFamily="18" charset="0"/>
              </a:rPr>
              <a:t>: </a:t>
            </a:r>
            <a:r>
              <a:rPr dirty="0" sz="1300" i="1" lang="ru-MO" err="1">
                <a:solidFill>
                  <a:srgbClr val="0000FF"/>
                </a:solidFill>
                <a:latin typeface="Times New Roman" pitchFamily="18" charset="0"/>
              </a:rPr>
              <a:t>пікірталас</a:t>
            </a:r>
            <a:r>
              <a:rPr dirty="0" sz="1300" i="1" lang="ru-MO">
                <a:solidFill>
                  <a:srgbClr val="0000FF"/>
                </a:solidFill>
                <a:latin typeface="Times New Roman" pitchFamily="18" charset="0"/>
              </a:rPr>
              <a:t> клубы, </a:t>
            </a:r>
            <a:r>
              <a:rPr dirty="0" sz="1300" i="1" lang="ru-MO" err="1">
                <a:solidFill>
                  <a:srgbClr val="0000FF"/>
                </a:solidFill>
                <a:latin typeface="Times New Roman" pitchFamily="18" charset="0"/>
              </a:rPr>
              <a:t>педагогикалық</a:t>
            </a:r>
            <a:r>
              <a:rPr dirty="0" sz="1400" lang="ru-MO">
                <a:solidFill>
                  <a:srgbClr val="0000FF"/>
                </a:solidFill>
                <a:latin typeface="Times New Roman" pitchFamily="18" charset="0"/>
              </a:rPr>
              <a:t> </a:t>
            </a:r>
            <a:r>
              <a:rPr dirty="0" sz="1400" lang="ru-MO" smtClean="0">
                <a:solidFill>
                  <a:srgbClr val="0000FF"/>
                </a:solidFill>
                <a:latin typeface="Times New Roman" pitchFamily="18" charset="0"/>
              </a:rPr>
              <a:t>    </a:t>
            </a:r>
          </a:p>
          <a:p>
            <a:pPr eaLnBrk="1" hangingPunct="1"/>
            <a:r>
              <a:rPr dirty="0" sz="1400" i="1" lang="ru-MO" smtClean="0">
                <a:solidFill>
                  <a:srgbClr val="0000FF"/>
                </a:solidFill>
                <a:latin typeface="Times New Roman" pitchFamily="18" charset="0"/>
              </a:rPr>
              <a:t>         </a:t>
            </a:r>
            <a:r>
              <a:rPr dirty="0" sz="1300" i="1" lang="ru-MO" smtClean="0">
                <a:solidFill>
                  <a:srgbClr val="0000FF"/>
                </a:solidFill>
                <a:latin typeface="Times New Roman" pitchFamily="18" charset="0"/>
              </a:rPr>
              <a:t>семинар</a:t>
            </a:r>
            <a:endParaRPr dirty="0" lang="ru-RU">
              <a:latin typeface="Times New Roman" pitchFamily="18" charset="0"/>
            </a:endParaRPr>
          </a:p>
        </p:txBody>
      </p:sp>
      <p:sp>
        <p:nvSpPr>
          <p:cNvPr id="1048641" name="Line 13"/>
          <p:cNvSpPr>
            <a:spLocks noChangeShapeType="1"/>
          </p:cNvSpPr>
          <p:nvPr/>
        </p:nvSpPr>
        <p:spPr bwMode="auto">
          <a:xfrm>
            <a:off x="1116013" y="2636838"/>
            <a:ext cx="0" cy="509587"/>
          </a:xfrm>
          <a:prstGeom prst="line"/>
          <a:noFill/>
          <a:ln w="9525">
            <a:solidFill>
              <a:srgbClr val="000080"/>
            </a:solidFill>
            <a:round/>
            <a:headEnd/>
            <a:tailEnd type="triangle" w="med" len="med"/>
          </a:ln>
        </p:spPr>
        <p:txBody>
          <a:bodyPr/>
          <a:p>
            <a:endParaRPr lang="ru-RU"/>
          </a:p>
        </p:txBody>
      </p:sp>
      <p:sp>
        <p:nvSpPr>
          <p:cNvPr id="1048642" name="Line 14"/>
          <p:cNvSpPr>
            <a:spLocks noChangeShapeType="1"/>
          </p:cNvSpPr>
          <p:nvPr/>
        </p:nvSpPr>
        <p:spPr bwMode="auto">
          <a:xfrm>
            <a:off x="3132138" y="2636838"/>
            <a:ext cx="0" cy="509587"/>
          </a:xfrm>
          <a:prstGeom prst="line"/>
          <a:noFill/>
          <a:ln w="9525">
            <a:solidFill>
              <a:srgbClr val="000080"/>
            </a:solidFill>
            <a:round/>
            <a:headEnd/>
            <a:tailEnd type="triangle" w="med" len="med"/>
          </a:ln>
        </p:spPr>
        <p:txBody>
          <a:bodyPr/>
          <a:p>
            <a:endParaRPr lang="ru-RU"/>
          </a:p>
        </p:txBody>
      </p:sp>
      <p:sp>
        <p:nvSpPr>
          <p:cNvPr id="1048643" name="Line 15"/>
          <p:cNvSpPr>
            <a:spLocks noChangeShapeType="1"/>
          </p:cNvSpPr>
          <p:nvPr/>
        </p:nvSpPr>
        <p:spPr bwMode="auto">
          <a:xfrm>
            <a:off x="5724525" y="2636838"/>
            <a:ext cx="0" cy="509587"/>
          </a:xfrm>
          <a:prstGeom prst="line"/>
          <a:noFill/>
          <a:ln w="9525">
            <a:solidFill>
              <a:srgbClr val="000080"/>
            </a:solidFill>
            <a:round/>
            <a:headEnd/>
            <a:tailEnd type="triangle" w="med" len="med"/>
          </a:ln>
        </p:spPr>
        <p:txBody>
          <a:bodyPr/>
          <a:p>
            <a:endParaRPr lang="ru-RU"/>
          </a:p>
        </p:txBody>
      </p:sp>
      <p:sp>
        <p:nvSpPr>
          <p:cNvPr id="1048644" name="Line 16"/>
          <p:cNvSpPr>
            <a:spLocks noChangeShapeType="1"/>
          </p:cNvSpPr>
          <p:nvPr/>
        </p:nvSpPr>
        <p:spPr bwMode="auto">
          <a:xfrm>
            <a:off x="8027988" y="2636838"/>
            <a:ext cx="0" cy="509587"/>
          </a:xfrm>
          <a:prstGeom prst="line"/>
          <a:noFill/>
          <a:ln w="9525">
            <a:solidFill>
              <a:srgbClr val="000080"/>
            </a:solidFill>
            <a:round/>
            <a:headEnd/>
            <a:tailEnd type="triangle" w="med" len="med"/>
          </a:ln>
        </p:spPr>
        <p:txBody>
          <a:bodyPr/>
          <a:p>
            <a:endParaRPr lang="ru-RU"/>
          </a:p>
        </p:txBody>
      </p:sp>
      <p:sp>
        <p:nvSpPr>
          <p:cNvPr id="1048645" name="Line 17"/>
          <p:cNvSpPr>
            <a:spLocks noChangeShapeType="1"/>
          </p:cNvSpPr>
          <p:nvPr/>
        </p:nvSpPr>
        <p:spPr bwMode="auto">
          <a:xfrm>
            <a:off x="971550" y="333375"/>
            <a:ext cx="0" cy="1281113"/>
          </a:xfrm>
          <a:prstGeom prst="line"/>
          <a:noFill/>
          <a:ln w="9525">
            <a:solidFill>
              <a:srgbClr val="000080"/>
            </a:solidFill>
            <a:round/>
            <a:headEnd/>
            <a:tailEnd/>
          </a:ln>
        </p:spPr>
        <p:txBody>
          <a:bodyPr/>
          <a:p>
            <a:endParaRPr lang="ru-RU"/>
          </a:p>
        </p:txBody>
      </p:sp>
      <p:sp>
        <p:nvSpPr>
          <p:cNvPr id="1048646" name="Line 18"/>
          <p:cNvSpPr>
            <a:spLocks noChangeShapeType="1"/>
          </p:cNvSpPr>
          <p:nvPr/>
        </p:nvSpPr>
        <p:spPr bwMode="auto">
          <a:xfrm>
            <a:off x="8243888" y="333375"/>
            <a:ext cx="0" cy="1281113"/>
          </a:xfrm>
          <a:prstGeom prst="line"/>
          <a:noFill/>
          <a:ln w="9525">
            <a:solidFill>
              <a:srgbClr val="000080"/>
            </a:solidFill>
            <a:round/>
            <a:headEnd/>
            <a:tailEnd/>
          </a:ln>
        </p:spPr>
        <p:txBody>
          <a:bodyPr/>
          <a:p>
            <a:endParaRPr lang="ru-RU"/>
          </a:p>
        </p:txBody>
      </p:sp>
      <p:sp>
        <p:nvSpPr>
          <p:cNvPr id="1048647" name="Line 19"/>
          <p:cNvSpPr>
            <a:spLocks noChangeShapeType="1"/>
          </p:cNvSpPr>
          <p:nvPr/>
        </p:nvSpPr>
        <p:spPr bwMode="auto">
          <a:xfrm>
            <a:off x="3059113" y="620713"/>
            <a:ext cx="0" cy="1008062"/>
          </a:xfrm>
          <a:prstGeom prst="line"/>
          <a:noFill/>
          <a:ln w="9525">
            <a:solidFill>
              <a:srgbClr val="000080"/>
            </a:solidFill>
            <a:round/>
            <a:headEnd/>
            <a:tailEnd/>
          </a:ln>
        </p:spPr>
        <p:txBody>
          <a:bodyPr/>
          <a:p>
            <a:endParaRPr lang="ru-RU"/>
          </a:p>
        </p:txBody>
      </p:sp>
      <p:sp>
        <p:nvSpPr>
          <p:cNvPr id="1048648" name="Line 20"/>
          <p:cNvSpPr>
            <a:spLocks noChangeShapeType="1"/>
          </p:cNvSpPr>
          <p:nvPr/>
        </p:nvSpPr>
        <p:spPr bwMode="auto">
          <a:xfrm>
            <a:off x="5724525" y="620713"/>
            <a:ext cx="0" cy="1008062"/>
          </a:xfrm>
          <a:prstGeom prst="line"/>
          <a:noFill/>
          <a:ln w="9525">
            <a:solidFill>
              <a:srgbClr val="000080"/>
            </a:solidFill>
            <a:round/>
            <a:headEnd/>
            <a:tailEnd/>
          </a:ln>
        </p:spPr>
        <p:txBody>
          <a:bodyPr/>
          <a:p>
            <a:endParaRPr lang="ru-RU"/>
          </a:p>
        </p:txBody>
      </p:sp>
      <p:sp>
        <p:nvSpPr>
          <p:cNvPr id="1048649" name="Line 21"/>
          <p:cNvSpPr>
            <a:spLocks noChangeShapeType="1"/>
          </p:cNvSpPr>
          <p:nvPr/>
        </p:nvSpPr>
        <p:spPr bwMode="auto">
          <a:xfrm flipH="1">
            <a:off x="971550" y="333375"/>
            <a:ext cx="457200" cy="0"/>
          </a:xfrm>
          <a:prstGeom prst="line"/>
          <a:noFill/>
          <a:ln w="9525">
            <a:solidFill>
              <a:srgbClr val="000080"/>
            </a:solidFill>
            <a:round/>
            <a:headEnd/>
            <a:tailEnd/>
          </a:ln>
        </p:spPr>
        <p:txBody>
          <a:bodyPr/>
          <a:p>
            <a:endParaRPr lang="ru-RU"/>
          </a:p>
        </p:txBody>
      </p:sp>
      <p:sp>
        <p:nvSpPr>
          <p:cNvPr id="1048650" name="Line 22"/>
          <p:cNvSpPr>
            <a:spLocks noChangeShapeType="1"/>
          </p:cNvSpPr>
          <p:nvPr/>
        </p:nvSpPr>
        <p:spPr bwMode="auto">
          <a:xfrm flipH="1">
            <a:off x="7812088" y="333375"/>
            <a:ext cx="457200" cy="0"/>
          </a:xfrm>
          <a:prstGeom prst="line"/>
          <a:noFill/>
          <a:ln w="9525">
            <a:solidFill>
              <a:srgbClr val="000080"/>
            </a:solidFill>
            <a:round/>
            <a:headEnd/>
            <a:tailEnd/>
          </a:ln>
        </p:spPr>
        <p:txBody>
          <a:bodyPr/>
          <a:p>
            <a:endParaRPr lang="ru-RU"/>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51" name="Oval 2"/>
          <p:cNvSpPr>
            <a:spLocks noChangeArrowheads="1"/>
          </p:cNvSpPr>
          <p:nvPr/>
        </p:nvSpPr>
        <p:spPr bwMode="auto">
          <a:xfrm>
            <a:off x="6659563" y="188913"/>
            <a:ext cx="2017712" cy="1512887"/>
          </a:xfrm>
          <a:prstGeom prst="ellipse"/>
          <a:ln w="9525">
            <a:solidFill>
              <a:schemeClr val="bg1"/>
            </a:solidFill>
            <a:round/>
            <a:headEnd/>
            <a:tailEnd/>
          </a:ln>
          <a:effectLst/>
        </p:spPr>
        <p:style>
          <a:lnRef idx="0">
            <a:scrgbClr r="0" g="0" b="0"/>
          </a:lnRef>
          <a:fillRef idx="1001">
            <a:schemeClr val="dk2"/>
          </a:fillRef>
          <a:effectRef idx="0">
            <a:scrgbClr r="0" g="0" b="0"/>
          </a:effectRef>
          <a:fontRef idx="major">
            <a:srgbClr val="000000"/>
          </a:fontRef>
        </p:style>
        <p:txBody>
          <a:bodyPr anchor="ctr" wrap="none"/>
          <a:p>
            <a:pPr algn="ctr"/>
            <a:r>
              <a:rPr b="1" dirty="0" sz="1800" lang="kk-KZ">
                <a:solidFill>
                  <a:schemeClr val="accent5">
                    <a:lumMod val="20000"/>
                    <a:lumOff val="80000"/>
                  </a:schemeClr>
                </a:solidFill>
                <a:latin typeface="Times New Roman" pitchFamily="18" charset="0"/>
                <a:cs typeface="Times New Roman" pitchFamily="18" charset="0"/>
              </a:rPr>
              <a:t>Отбасының </a:t>
            </a:r>
          </a:p>
          <a:p>
            <a:pPr algn="ctr"/>
            <a:r>
              <a:rPr b="1" dirty="0" sz="1800" lang="kk-KZ">
                <a:solidFill>
                  <a:schemeClr val="accent5">
                    <a:lumMod val="20000"/>
                    <a:lumOff val="80000"/>
                  </a:schemeClr>
                </a:solidFill>
                <a:latin typeface="Times New Roman" pitchFamily="18" charset="0"/>
                <a:cs typeface="Times New Roman" pitchFamily="18" charset="0"/>
              </a:rPr>
              <a:t>балаға теріс </a:t>
            </a:r>
          </a:p>
          <a:p>
            <a:pPr algn="ctr"/>
            <a:r>
              <a:rPr b="1" dirty="0" sz="1800" lang="kk-KZ">
                <a:solidFill>
                  <a:schemeClr val="accent5">
                    <a:lumMod val="20000"/>
                    <a:lumOff val="80000"/>
                  </a:schemeClr>
                </a:solidFill>
                <a:latin typeface="Times New Roman" pitchFamily="18" charset="0"/>
                <a:cs typeface="Times New Roman" pitchFamily="18" charset="0"/>
              </a:rPr>
              <a:t>ықпалы</a:t>
            </a:r>
            <a:endParaRPr b="1" dirty="0" sz="1800" lang="ru-RU">
              <a:solidFill>
                <a:schemeClr val="accent5">
                  <a:lumMod val="20000"/>
                  <a:lumOff val="80000"/>
                </a:schemeClr>
              </a:solidFill>
              <a:latin typeface="Times New Roman" pitchFamily="18" charset="0"/>
              <a:cs typeface="Times New Roman" pitchFamily="18" charset="0"/>
            </a:endParaRPr>
          </a:p>
        </p:txBody>
      </p:sp>
      <p:sp>
        <p:nvSpPr>
          <p:cNvPr id="1048652" name="Oval 3"/>
          <p:cNvSpPr>
            <a:spLocks noChangeArrowheads="1"/>
          </p:cNvSpPr>
          <p:nvPr/>
        </p:nvSpPr>
        <p:spPr bwMode="auto">
          <a:xfrm>
            <a:off x="250825" y="1268413"/>
            <a:ext cx="2592388" cy="1800225"/>
          </a:xfrm>
          <a:prstGeom prst="ellipse"/>
          <a:ln>
            <a:headEnd/>
            <a:tailEnd/>
          </a:ln>
        </p:spPr>
        <p:style>
          <a:lnRef idx="1">
            <a:schemeClr val="accent2"/>
          </a:lnRef>
          <a:fillRef idx="3">
            <a:schemeClr val="accent2"/>
          </a:fillRef>
          <a:effectRef idx="2">
            <a:schemeClr val="accent2"/>
          </a:effectRef>
          <a:fontRef idx="minor">
            <a:schemeClr val="lt1"/>
          </a:fontRef>
        </p:style>
        <p:txBody>
          <a:bodyPr anchor="ctr" wrap="none"/>
          <a:p>
            <a:pPr algn="ctr" indent="-457200" marL="457200"/>
            <a:r>
              <a:rPr b="1" dirty="0" sz="2000" lang="kk-KZ">
                <a:solidFill>
                  <a:srgbClr val="002060"/>
                </a:solidFill>
                <a:latin typeface="Times New Roman" pitchFamily="18" charset="0"/>
                <a:cs typeface="Times New Roman" pitchFamily="18" charset="0"/>
              </a:rPr>
              <a:t>Ата-аналық </a:t>
            </a:r>
          </a:p>
          <a:p>
            <a:pPr algn="ctr" indent="-457200" marL="457200"/>
            <a:r>
              <a:rPr b="1" dirty="0" sz="2000" lang="kk-KZ">
                <a:solidFill>
                  <a:srgbClr val="002060"/>
                </a:solidFill>
                <a:latin typeface="Times New Roman" pitchFamily="18" charset="0"/>
                <a:cs typeface="Times New Roman" pitchFamily="18" charset="0"/>
              </a:rPr>
              <a:t>міндеттерін </a:t>
            </a:r>
          </a:p>
          <a:p>
            <a:pPr algn="ctr" indent="-457200" marL="457200"/>
            <a:r>
              <a:rPr b="1" dirty="0" sz="2000" lang="kk-KZ">
                <a:solidFill>
                  <a:srgbClr val="002060"/>
                </a:solidFill>
                <a:latin typeface="Times New Roman" pitchFamily="18" charset="0"/>
                <a:cs typeface="Times New Roman" pitchFamily="18" charset="0"/>
              </a:rPr>
              <a:t>орындамайтын</a:t>
            </a:r>
          </a:p>
          <a:p>
            <a:pPr algn="ctr" indent="-457200" marL="457200"/>
            <a:r>
              <a:rPr b="1" dirty="0" sz="2000" lang="kk-KZ">
                <a:solidFill>
                  <a:srgbClr val="002060"/>
                </a:solidFill>
                <a:latin typeface="Times New Roman" pitchFamily="18" charset="0"/>
                <a:cs typeface="Times New Roman" pitchFamily="18" charset="0"/>
              </a:rPr>
              <a:t> отбасылар</a:t>
            </a:r>
            <a:endParaRPr b="1" dirty="0" sz="2000" lang="ru-RU">
              <a:solidFill>
                <a:srgbClr val="002060"/>
              </a:solidFill>
              <a:latin typeface="Times New Roman" pitchFamily="18" charset="0"/>
              <a:cs typeface="Times New Roman" pitchFamily="18" charset="0"/>
            </a:endParaRPr>
          </a:p>
        </p:txBody>
      </p:sp>
      <p:sp>
        <p:nvSpPr>
          <p:cNvPr id="1048653" name="Oval 4"/>
          <p:cNvSpPr>
            <a:spLocks noChangeArrowheads="1"/>
          </p:cNvSpPr>
          <p:nvPr/>
        </p:nvSpPr>
        <p:spPr bwMode="auto">
          <a:xfrm>
            <a:off x="2357421" y="214290"/>
            <a:ext cx="2573353" cy="1873273"/>
          </a:xfrm>
          <a:prstGeom prst="ellipse"/>
          <a:ln>
            <a:headEnd/>
            <a:tailEnd/>
          </a:ln>
        </p:spPr>
        <p:style>
          <a:lnRef idx="1">
            <a:schemeClr val="accent2"/>
          </a:lnRef>
          <a:fillRef idx="3">
            <a:schemeClr val="accent2"/>
          </a:fillRef>
          <a:effectRef idx="2">
            <a:schemeClr val="accent2"/>
          </a:effectRef>
          <a:fontRef idx="minor">
            <a:schemeClr val="lt1"/>
          </a:fontRef>
        </p:style>
        <p:txBody>
          <a:bodyPr anchor="ctr" wrap="none"/>
          <a:p>
            <a:pPr algn="ctr" indent="-457200" marL="457200"/>
            <a:r>
              <a:rPr b="1" dirty="0" sz="2000" lang="kk-KZ">
                <a:solidFill>
                  <a:srgbClr val="002060"/>
                </a:solidFill>
                <a:latin typeface="Times New Roman" pitchFamily="18" charset="0"/>
                <a:cs typeface="Times New Roman" pitchFamily="18" charset="0"/>
              </a:rPr>
              <a:t>Өзара</a:t>
            </a:r>
          </a:p>
          <a:p>
            <a:pPr algn="ctr" indent="-457200" marL="457200"/>
            <a:r>
              <a:rPr b="1" dirty="0" sz="2000" lang="kk-KZ">
                <a:solidFill>
                  <a:srgbClr val="002060"/>
                </a:solidFill>
                <a:latin typeface="Times New Roman" pitchFamily="18" charset="0"/>
                <a:cs typeface="Times New Roman" pitchFamily="18" charset="0"/>
              </a:rPr>
              <a:t>қарым-қатынас</a:t>
            </a:r>
          </a:p>
          <a:p>
            <a:pPr algn="ctr" indent="-457200" marL="457200"/>
            <a:r>
              <a:rPr b="1" dirty="0" sz="2000" lang="kk-KZ">
                <a:solidFill>
                  <a:srgbClr val="002060"/>
                </a:solidFill>
                <a:latin typeface="Times New Roman" pitchFamily="18" charset="0"/>
                <a:cs typeface="Times New Roman" pitchFamily="18" charset="0"/>
              </a:rPr>
              <a:t> мәдениеті</a:t>
            </a:r>
          </a:p>
          <a:p>
            <a:pPr algn="ctr" indent="-457200" marL="457200"/>
            <a:r>
              <a:rPr b="1" dirty="0" sz="2000" lang="kk-KZ">
                <a:solidFill>
                  <a:srgbClr val="002060"/>
                </a:solidFill>
                <a:latin typeface="Times New Roman" pitchFamily="18" charset="0"/>
                <a:cs typeface="Times New Roman" pitchFamily="18" charset="0"/>
              </a:rPr>
              <a:t>төмен отбасылар </a:t>
            </a:r>
            <a:endParaRPr b="1" dirty="0" sz="2000" lang="ru-RU">
              <a:solidFill>
                <a:srgbClr val="002060"/>
              </a:solidFill>
              <a:latin typeface="Times New Roman" pitchFamily="18" charset="0"/>
              <a:cs typeface="Times New Roman" pitchFamily="18" charset="0"/>
            </a:endParaRPr>
          </a:p>
        </p:txBody>
      </p:sp>
      <p:sp>
        <p:nvSpPr>
          <p:cNvPr id="1048654" name="Oval 5"/>
          <p:cNvSpPr>
            <a:spLocks noChangeArrowheads="1"/>
          </p:cNvSpPr>
          <p:nvPr/>
        </p:nvSpPr>
        <p:spPr bwMode="auto">
          <a:xfrm>
            <a:off x="323850" y="2852738"/>
            <a:ext cx="2808288" cy="2087562"/>
          </a:xfrm>
          <a:prstGeom prst="ellipse"/>
          <a:ln>
            <a:headEnd/>
            <a:tailEnd/>
          </a:ln>
        </p:spPr>
        <p:style>
          <a:lnRef idx="1">
            <a:schemeClr val="accent2"/>
          </a:lnRef>
          <a:fillRef idx="3">
            <a:schemeClr val="accent2"/>
          </a:fillRef>
          <a:effectRef idx="2">
            <a:schemeClr val="accent2"/>
          </a:effectRef>
          <a:fontRef idx="minor">
            <a:schemeClr val="lt1"/>
          </a:fontRef>
        </p:style>
        <p:txBody>
          <a:bodyPr anchor="ctr" wrap="none"/>
          <a:p>
            <a:pPr algn="ctr" indent="-457200" marL="457200"/>
            <a:r>
              <a:rPr b="1" dirty="0" sz="2000" lang="ru-RU" err="1">
                <a:solidFill>
                  <a:srgbClr val="002060"/>
                </a:solidFill>
                <a:latin typeface="Times New Roman" pitchFamily="18" charset="0"/>
                <a:cs typeface="Times New Roman" pitchFamily="18" charset="0"/>
              </a:rPr>
              <a:t>Баланың</a:t>
            </a:r>
            <a:r>
              <a:rPr b="1" dirty="0" sz="2000" lang="ru-RU">
                <a:solidFill>
                  <a:srgbClr val="002060"/>
                </a:solidFill>
                <a:latin typeface="Times New Roman" pitchFamily="18" charset="0"/>
                <a:cs typeface="Times New Roman" pitchFamily="18" charset="0"/>
              </a:rPr>
              <a:t> </a:t>
            </a:r>
          </a:p>
          <a:p>
            <a:pPr algn="ctr" indent="-457200" marL="457200"/>
            <a:r>
              <a:rPr b="1" dirty="0" sz="2000" lang="ru-RU" err="1">
                <a:solidFill>
                  <a:srgbClr val="002060"/>
                </a:solidFill>
                <a:latin typeface="Times New Roman" pitchFamily="18" charset="0"/>
                <a:cs typeface="Times New Roman" pitchFamily="18" charset="0"/>
              </a:rPr>
              <a:t>жеке</a:t>
            </a:r>
            <a:r>
              <a:rPr b="1" dirty="0" sz="2000" lang="ru-RU">
                <a:solidFill>
                  <a:srgbClr val="002060"/>
                </a:solidFill>
                <a:latin typeface="Times New Roman" pitchFamily="18" charset="0"/>
                <a:cs typeface="Times New Roman" pitchFamily="18" charset="0"/>
              </a:rPr>
              <a:t> </a:t>
            </a:r>
            <a:r>
              <a:rPr b="1" dirty="0" sz="2000" lang="ru-RU" err="1">
                <a:solidFill>
                  <a:srgbClr val="002060"/>
                </a:solidFill>
                <a:latin typeface="Times New Roman" pitchFamily="18" charset="0"/>
                <a:cs typeface="Times New Roman" pitchFamily="18" charset="0"/>
              </a:rPr>
              <a:t>дамуына</a:t>
            </a:r>
            <a:r>
              <a:rPr b="1" dirty="0" sz="2000" lang="ru-RU">
                <a:solidFill>
                  <a:srgbClr val="002060"/>
                </a:solidFill>
                <a:latin typeface="Times New Roman" pitchFamily="18" charset="0"/>
                <a:cs typeface="Times New Roman" pitchFamily="18" charset="0"/>
              </a:rPr>
              <a:t> </a:t>
            </a:r>
          </a:p>
          <a:p>
            <a:pPr algn="ctr" indent="-457200" marL="457200"/>
            <a:r>
              <a:rPr b="1" dirty="0" sz="2000" lang="kk-KZ">
                <a:solidFill>
                  <a:srgbClr val="002060"/>
                </a:solidFill>
                <a:latin typeface="Times New Roman" pitchFamily="18" charset="0"/>
                <a:cs typeface="Times New Roman" pitchFamily="18" charset="0"/>
              </a:rPr>
              <a:t>көңіл бөлмейтін</a:t>
            </a:r>
            <a:endParaRPr b="1" dirty="0" sz="2000" lang="ru-RU">
              <a:solidFill>
                <a:srgbClr val="002060"/>
              </a:solidFill>
              <a:latin typeface="Times New Roman" pitchFamily="18" charset="0"/>
              <a:cs typeface="Times New Roman" pitchFamily="18" charset="0"/>
            </a:endParaRPr>
          </a:p>
          <a:p>
            <a:pPr algn="ctr" indent="-457200" marL="457200"/>
            <a:r>
              <a:rPr b="1" dirty="0" sz="2000" lang="kk-KZ">
                <a:solidFill>
                  <a:srgbClr val="002060"/>
                </a:solidFill>
                <a:latin typeface="Times New Roman" pitchFamily="18" charset="0"/>
                <a:cs typeface="Times New Roman" pitchFamily="18" charset="0"/>
              </a:rPr>
              <a:t>отбасылар</a:t>
            </a:r>
            <a:endParaRPr b="1" dirty="0" sz="2000" lang="ru-RU">
              <a:solidFill>
                <a:srgbClr val="002060"/>
              </a:solidFill>
              <a:latin typeface="Times New Roman" pitchFamily="18" charset="0"/>
              <a:cs typeface="Times New Roman" pitchFamily="18" charset="0"/>
            </a:endParaRPr>
          </a:p>
        </p:txBody>
      </p:sp>
      <p:sp>
        <p:nvSpPr>
          <p:cNvPr id="1048655" name="Oval 6"/>
          <p:cNvSpPr>
            <a:spLocks noChangeArrowheads="1"/>
          </p:cNvSpPr>
          <p:nvPr/>
        </p:nvSpPr>
        <p:spPr bwMode="auto">
          <a:xfrm>
            <a:off x="714348" y="4572008"/>
            <a:ext cx="2857520" cy="2071702"/>
          </a:xfrm>
          <a:prstGeom prst="ellipse"/>
          <a:ln>
            <a:headEnd/>
            <a:tailEnd/>
          </a:ln>
        </p:spPr>
        <p:style>
          <a:lnRef idx="1">
            <a:schemeClr val="accent2"/>
          </a:lnRef>
          <a:fillRef idx="3">
            <a:schemeClr val="accent2"/>
          </a:fillRef>
          <a:effectRef idx="2">
            <a:schemeClr val="accent2"/>
          </a:effectRef>
          <a:fontRef idx="minor">
            <a:schemeClr val="lt1"/>
          </a:fontRef>
        </p:style>
        <p:txBody>
          <a:bodyPr anchor="ctr" wrap="none"/>
          <a:p>
            <a:pPr algn="ctr" indent="-457200" marL="457200"/>
            <a:r>
              <a:rPr b="1" dirty="0" sz="2000" lang="ru-RU" err="1">
                <a:solidFill>
                  <a:srgbClr val="002060"/>
                </a:solidFill>
                <a:latin typeface="Times New Roman" pitchFamily="18" charset="0"/>
                <a:cs typeface="Times New Roman" pitchFamily="18" charset="0"/>
              </a:rPr>
              <a:t>Балаға шамадан</a:t>
            </a:r>
            <a:r>
              <a:rPr b="1" dirty="0" sz="2000" lang="ru-RU">
                <a:solidFill>
                  <a:srgbClr val="002060"/>
                </a:solidFill>
                <a:latin typeface="Times New Roman" pitchFamily="18" charset="0"/>
                <a:cs typeface="Times New Roman" pitchFamily="18" charset="0"/>
              </a:rPr>
              <a:t> </a:t>
            </a:r>
            <a:r>
              <a:rPr b="1" dirty="0" sz="2000" lang="ru-RU" err="1">
                <a:solidFill>
                  <a:srgbClr val="002060"/>
                </a:solidFill>
                <a:latin typeface="Times New Roman" pitchFamily="18" charset="0"/>
                <a:cs typeface="Times New Roman" pitchFamily="18" charset="0"/>
              </a:rPr>
              <a:t>тыс</a:t>
            </a:r>
            <a:endParaRPr b="1" dirty="0" sz="2000" lang="ru-RU">
              <a:solidFill>
                <a:srgbClr val="002060"/>
              </a:solidFill>
              <a:latin typeface="Times New Roman" pitchFamily="18" charset="0"/>
              <a:cs typeface="Times New Roman" pitchFamily="18" charset="0"/>
            </a:endParaRPr>
          </a:p>
          <a:p>
            <a:pPr algn="ctr" indent="-457200" marL="457200"/>
            <a:r>
              <a:rPr b="1" dirty="0" sz="2000" lang="ru-RU" err="1">
                <a:solidFill>
                  <a:srgbClr val="002060"/>
                </a:solidFill>
                <a:latin typeface="Times New Roman" pitchFamily="18" charset="0"/>
                <a:cs typeface="Times New Roman" pitchFamily="18" charset="0"/>
              </a:rPr>
              <a:t>қатал тәрбие беретін</a:t>
            </a:r>
            <a:endParaRPr b="1" dirty="0" sz="2000" lang="ru-RU">
              <a:solidFill>
                <a:srgbClr val="002060"/>
              </a:solidFill>
              <a:latin typeface="Times New Roman" pitchFamily="18" charset="0"/>
              <a:cs typeface="Times New Roman" pitchFamily="18" charset="0"/>
            </a:endParaRPr>
          </a:p>
          <a:p>
            <a:pPr algn="ctr" indent="-457200" marL="457200"/>
            <a:r>
              <a:rPr b="1" dirty="0" sz="2000" lang="kk-KZ">
                <a:solidFill>
                  <a:srgbClr val="002060"/>
                </a:solidFill>
                <a:latin typeface="Times New Roman" pitchFamily="18" charset="0"/>
                <a:cs typeface="Times New Roman" pitchFamily="18" charset="0"/>
              </a:rPr>
              <a:t>отбасылар</a:t>
            </a:r>
            <a:endParaRPr b="1" dirty="0" sz="2000" lang="ru-RU">
              <a:solidFill>
                <a:srgbClr val="002060"/>
              </a:solidFill>
              <a:latin typeface="Times New Roman" pitchFamily="18" charset="0"/>
              <a:cs typeface="Times New Roman" pitchFamily="18" charset="0"/>
            </a:endParaRPr>
          </a:p>
        </p:txBody>
      </p:sp>
      <p:sp>
        <p:nvSpPr>
          <p:cNvPr id="1048656" name="Oval 8"/>
          <p:cNvSpPr>
            <a:spLocks noChangeArrowheads="1"/>
          </p:cNvSpPr>
          <p:nvPr/>
        </p:nvSpPr>
        <p:spPr bwMode="auto">
          <a:xfrm>
            <a:off x="5786446" y="3286124"/>
            <a:ext cx="3143272" cy="2214579"/>
          </a:xfrm>
          <a:prstGeom prst="ellipse"/>
          <a:ln>
            <a:headEnd/>
            <a:tailEnd/>
          </a:ln>
        </p:spPr>
        <p:style>
          <a:lnRef idx="1">
            <a:schemeClr val="accent2"/>
          </a:lnRef>
          <a:fillRef idx="3">
            <a:schemeClr val="accent2"/>
          </a:fillRef>
          <a:effectRef idx="2">
            <a:schemeClr val="accent2"/>
          </a:effectRef>
          <a:fontRef idx="minor">
            <a:schemeClr val="lt1"/>
          </a:fontRef>
        </p:style>
        <p:txBody>
          <a:bodyPr anchor="ctr" wrap="none"/>
          <a:p>
            <a:pPr algn="ctr" indent="-457200" marL="457200"/>
            <a:r>
              <a:rPr b="1" dirty="0" sz="2000" lang="kk-KZ">
                <a:solidFill>
                  <a:srgbClr val="002060"/>
                </a:solidFill>
                <a:latin typeface="Times New Roman" pitchFamily="18" charset="0"/>
                <a:cs typeface="Times New Roman" pitchFamily="18" charset="0"/>
              </a:rPr>
              <a:t>Баланы</a:t>
            </a:r>
          </a:p>
          <a:p>
            <a:pPr algn="ctr" indent="-457200" marL="457200"/>
            <a:r>
              <a:rPr b="1" dirty="0" sz="2000" lang="kk-KZ">
                <a:solidFill>
                  <a:srgbClr val="002060"/>
                </a:solidFill>
                <a:latin typeface="Times New Roman" pitchFamily="18" charset="0"/>
                <a:cs typeface="Times New Roman" pitchFamily="18" charset="0"/>
              </a:rPr>
              <a:t>қоғамдық </a:t>
            </a:r>
          </a:p>
          <a:p>
            <a:pPr algn="ctr" indent="-457200" marL="457200"/>
            <a:r>
              <a:rPr b="1" dirty="0" sz="2000" lang="kk-KZ">
                <a:solidFill>
                  <a:srgbClr val="002060"/>
                </a:solidFill>
                <a:latin typeface="Times New Roman" pitchFamily="18" charset="0"/>
                <a:cs typeface="Times New Roman" pitchFamily="18" charset="0"/>
              </a:rPr>
              <a:t>нормаларды</a:t>
            </a:r>
          </a:p>
          <a:p>
            <a:pPr algn="ctr" indent="-457200" marL="457200"/>
            <a:r>
              <a:rPr b="1" dirty="0" sz="2000" lang="kk-KZ">
                <a:solidFill>
                  <a:srgbClr val="002060"/>
                </a:solidFill>
                <a:latin typeface="Times New Roman" pitchFamily="18" charset="0"/>
                <a:cs typeface="Times New Roman" pitchFamily="18" charset="0"/>
              </a:rPr>
              <a:t>сыйламауға</a:t>
            </a:r>
          </a:p>
          <a:p>
            <a:pPr algn="ctr" indent="-457200" marL="457200"/>
            <a:r>
              <a:rPr b="1" dirty="0" sz="2000" lang="kk-KZ">
                <a:solidFill>
                  <a:srgbClr val="002060"/>
                </a:solidFill>
                <a:latin typeface="Times New Roman" pitchFamily="18" charset="0"/>
                <a:cs typeface="Times New Roman" pitchFamily="18" charset="0"/>
              </a:rPr>
              <a:t>тәрбиелейтін</a:t>
            </a:r>
          </a:p>
          <a:p>
            <a:pPr algn="ctr" indent="-457200" marL="457200"/>
            <a:r>
              <a:rPr b="1" dirty="0" sz="2000" lang="kk-KZ">
                <a:solidFill>
                  <a:srgbClr val="002060"/>
                </a:solidFill>
                <a:latin typeface="Times New Roman" pitchFamily="18" charset="0"/>
                <a:cs typeface="Times New Roman" pitchFamily="18" charset="0"/>
              </a:rPr>
              <a:t>отбасылар</a:t>
            </a:r>
          </a:p>
          <a:p>
            <a:pPr algn="ctr" indent="-457200" marL="457200"/>
            <a:endParaRPr b="1" dirty="0" sz="2000" lang="ru-RU">
              <a:solidFill>
                <a:srgbClr val="002060"/>
              </a:solidFill>
            </a:endParaRPr>
          </a:p>
        </p:txBody>
      </p:sp>
      <p:sp>
        <p:nvSpPr>
          <p:cNvPr id="1048657" name="Line 9"/>
          <p:cNvSpPr>
            <a:spLocks noChangeShapeType="1"/>
          </p:cNvSpPr>
          <p:nvPr/>
        </p:nvSpPr>
        <p:spPr bwMode="auto">
          <a:xfrm flipH="1">
            <a:off x="5076825" y="1412875"/>
            <a:ext cx="1800225" cy="71438"/>
          </a:xfrm>
          <a:prstGeom prst="line"/>
          <a:ln>
            <a:headEnd/>
            <a:tailEnd type="triangle" w="med" len="med"/>
          </a:ln>
        </p:spPr>
        <p:style>
          <a:lnRef idx="2">
            <a:schemeClr val="accent2"/>
          </a:lnRef>
          <a:fillRef idx="0">
            <a:schemeClr val="accent2"/>
          </a:fillRef>
          <a:effectRef idx="1">
            <a:schemeClr val="accent2"/>
          </a:effectRef>
          <a:fontRef idx="minor">
            <a:schemeClr val="tx1"/>
          </a:fontRef>
        </p:style>
        <p:txBody>
          <a:bodyPr/>
          <a:p>
            <a:endParaRPr lang="ru-RU"/>
          </a:p>
        </p:txBody>
      </p:sp>
      <p:sp>
        <p:nvSpPr>
          <p:cNvPr id="1048658" name="Line 10"/>
          <p:cNvSpPr>
            <a:spLocks noChangeShapeType="1"/>
          </p:cNvSpPr>
          <p:nvPr/>
        </p:nvSpPr>
        <p:spPr bwMode="auto">
          <a:xfrm flipH="1">
            <a:off x="3203575" y="1412875"/>
            <a:ext cx="3673475" cy="1079500"/>
          </a:xfrm>
          <a:prstGeom prst="line"/>
          <a:ln>
            <a:headEnd/>
            <a:tailEnd type="triangle" w="med" len="med"/>
          </a:ln>
        </p:spPr>
        <p:style>
          <a:lnRef idx="2">
            <a:schemeClr val="accent2"/>
          </a:lnRef>
          <a:fillRef idx="0">
            <a:schemeClr val="accent2"/>
          </a:fillRef>
          <a:effectRef idx="1">
            <a:schemeClr val="accent2"/>
          </a:effectRef>
          <a:fontRef idx="minor">
            <a:schemeClr val="tx1"/>
          </a:fontRef>
        </p:style>
        <p:txBody>
          <a:bodyPr/>
          <a:p>
            <a:endParaRPr lang="ru-RU"/>
          </a:p>
        </p:txBody>
      </p:sp>
      <p:sp>
        <p:nvSpPr>
          <p:cNvPr id="1048659" name="Line 11"/>
          <p:cNvSpPr>
            <a:spLocks noChangeShapeType="1"/>
          </p:cNvSpPr>
          <p:nvPr/>
        </p:nvSpPr>
        <p:spPr bwMode="auto">
          <a:xfrm flipH="1">
            <a:off x="3276600" y="1412875"/>
            <a:ext cx="3600450" cy="1944688"/>
          </a:xfrm>
          <a:prstGeom prst="line"/>
          <a:ln>
            <a:headEnd/>
            <a:tailEnd type="triangle" w="med" len="med"/>
          </a:ln>
        </p:spPr>
        <p:style>
          <a:lnRef idx="2">
            <a:schemeClr val="accent2"/>
          </a:lnRef>
          <a:fillRef idx="0">
            <a:schemeClr val="accent2"/>
          </a:fillRef>
          <a:effectRef idx="1">
            <a:schemeClr val="accent2"/>
          </a:effectRef>
          <a:fontRef idx="minor">
            <a:schemeClr val="tx1"/>
          </a:fontRef>
        </p:style>
        <p:txBody>
          <a:bodyPr/>
          <a:p>
            <a:endParaRPr lang="ru-RU"/>
          </a:p>
        </p:txBody>
      </p:sp>
      <p:sp>
        <p:nvSpPr>
          <p:cNvPr id="1048660" name="Line 12"/>
          <p:cNvSpPr>
            <a:spLocks noChangeShapeType="1"/>
          </p:cNvSpPr>
          <p:nvPr/>
        </p:nvSpPr>
        <p:spPr bwMode="auto">
          <a:xfrm flipH="1">
            <a:off x="3779838" y="1412875"/>
            <a:ext cx="3097212" cy="3024188"/>
          </a:xfrm>
          <a:prstGeom prst="line"/>
          <a:ln>
            <a:headEnd/>
            <a:tailEnd type="triangle" w="med" len="med"/>
          </a:ln>
        </p:spPr>
        <p:style>
          <a:lnRef idx="2">
            <a:schemeClr val="accent2"/>
          </a:lnRef>
          <a:fillRef idx="0">
            <a:schemeClr val="accent2"/>
          </a:fillRef>
          <a:effectRef idx="1">
            <a:schemeClr val="accent2"/>
          </a:effectRef>
          <a:fontRef idx="minor">
            <a:schemeClr val="tx1"/>
          </a:fontRef>
        </p:style>
        <p:txBody>
          <a:bodyPr/>
          <a:p>
            <a:endParaRPr lang="ru-RU"/>
          </a:p>
        </p:txBody>
      </p:sp>
      <p:sp>
        <p:nvSpPr>
          <p:cNvPr id="1048661" name="Line 13"/>
          <p:cNvSpPr>
            <a:spLocks noChangeShapeType="1"/>
          </p:cNvSpPr>
          <p:nvPr/>
        </p:nvSpPr>
        <p:spPr bwMode="auto">
          <a:xfrm flipH="1">
            <a:off x="5357818" y="1357298"/>
            <a:ext cx="1512887" cy="3024188"/>
          </a:xfrm>
          <a:prstGeom prst="line"/>
          <a:ln>
            <a:headEnd/>
            <a:tailEnd type="triangle" w="med" len="med"/>
          </a:ln>
        </p:spPr>
        <p:style>
          <a:lnRef idx="2">
            <a:schemeClr val="accent2"/>
          </a:lnRef>
          <a:fillRef idx="0">
            <a:schemeClr val="accent2"/>
          </a:fillRef>
          <a:effectRef idx="1">
            <a:schemeClr val="accent2"/>
          </a:effectRef>
          <a:fontRef idx="minor">
            <a:schemeClr val="tx1"/>
          </a:fontRef>
        </p:style>
        <p:txBody>
          <a:bodyPr/>
          <a:p>
            <a:endParaRPr lang="ru-RU"/>
          </a:p>
        </p:txBody>
      </p:sp>
      <p:sp>
        <p:nvSpPr>
          <p:cNvPr id="1048662" name="Line 14"/>
          <p:cNvSpPr>
            <a:spLocks noChangeShapeType="1"/>
          </p:cNvSpPr>
          <p:nvPr/>
        </p:nvSpPr>
        <p:spPr bwMode="auto">
          <a:xfrm>
            <a:off x="6877050" y="1412875"/>
            <a:ext cx="71438" cy="1800225"/>
          </a:xfrm>
          <a:prstGeom prst="line"/>
          <a:ln>
            <a:headEnd/>
            <a:tailEnd type="triangle" w="med" len="med"/>
          </a:ln>
        </p:spPr>
        <p:style>
          <a:lnRef idx="2">
            <a:schemeClr val="accent2"/>
          </a:lnRef>
          <a:fillRef idx="0">
            <a:schemeClr val="accent2"/>
          </a:fillRef>
          <a:effectRef idx="1">
            <a:schemeClr val="accent2"/>
          </a:effectRef>
          <a:fontRef idx="minor">
            <a:schemeClr val="tx1"/>
          </a:fontRef>
        </p:style>
        <p:txBody>
          <a:bodyPr/>
          <a:p>
            <a:endParaRPr lang="ru-RU"/>
          </a:p>
        </p:txBody>
      </p:sp>
      <p:sp>
        <p:nvSpPr>
          <p:cNvPr id="1048663" name="Oval 7"/>
          <p:cNvSpPr>
            <a:spLocks noChangeArrowheads="1"/>
          </p:cNvSpPr>
          <p:nvPr/>
        </p:nvSpPr>
        <p:spPr bwMode="auto">
          <a:xfrm>
            <a:off x="3714744" y="4429132"/>
            <a:ext cx="3017844" cy="2214578"/>
          </a:xfrm>
          <a:prstGeom prst="ellipse"/>
          <a:ln>
            <a:headEnd/>
            <a:tailEnd/>
          </a:ln>
        </p:spPr>
        <p:style>
          <a:lnRef idx="1">
            <a:schemeClr val="accent2"/>
          </a:lnRef>
          <a:fillRef idx="3">
            <a:schemeClr val="accent2"/>
          </a:fillRef>
          <a:effectRef idx="2">
            <a:schemeClr val="accent2"/>
          </a:effectRef>
          <a:fontRef idx="minor">
            <a:schemeClr val="lt1"/>
          </a:fontRef>
        </p:style>
        <p:txBody>
          <a:bodyPr anchor="ctr" wrap="none"/>
          <a:p>
            <a:pPr algn="ctr" indent="-457200" marL="457200"/>
            <a:r>
              <a:rPr b="1" dirty="0" sz="2000" lang="ru-RU" err="1">
                <a:solidFill>
                  <a:srgbClr val="002060"/>
                </a:solidFill>
                <a:latin typeface="Times New Roman" pitchFamily="18" charset="0"/>
                <a:cs typeface="Times New Roman" pitchFamily="18" charset="0"/>
              </a:rPr>
              <a:t>Балаға</a:t>
            </a:r>
            <a:r>
              <a:rPr b="1" dirty="0" sz="2000" lang="ru-RU">
                <a:solidFill>
                  <a:srgbClr val="002060"/>
                </a:solidFill>
                <a:latin typeface="Times New Roman" pitchFamily="18" charset="0"/>
                <a:cs typeface="Times New Roman" pitchFamily="18" charset="0"/>
              </a:rPr>
              <a:t> </a:t>
            </a:r>
          </a:p>
          <a:p>
            <a:pPr algn="ctr" indent="-457200" marL="457200"/>
            <a:r>
              <a:rPr b="1" dirty="0" sz="2000" lang="ru-RU" err="1">
                <a:solidFill>
                  <a:srgbClr val="002060"/>
                </a:solidFill>
                <a:latin typeface="Times New Roman" pitchFamily="18" charset="0"/>
                <a:cs typeface="Times New Roman" pitchFamily="18" charset="0"/>
              </a:rPr>
              <a:t>шектен</a:t>
            </a:r>
            <a:r>
              <a:rPr b="1" dirty="0" sz="2000" lang="ru-RU">
                <a:solidFill>
                  <a:srgbClr val="002060"/>
                </a:solidFill>
                <a:latin typeface="Times New Roman" pitchFamily="18" charset="0"/>
                <a:cs typeface="Times New Roman" pitchFamily="18" charset="0"/>
              </a:rPr>
              <a:t> </a:t>
            </a:r>
            <a:r>
              <a:rPr b="1" dirty="0" sz="2000" lang="ru-RU" err="1">
                <a:solidFill>
                  <a:srgbClr val="002060"/>
                </a:solidFill>
                <a:latin typeface="Times New Roman" pitchFamily="18" charset="0"/>
                <a:cs typeface="Times New Roman" pitchFamily="18" charset="0"/>
              </a:rPr>
              <a:t>тыс</a:t>
            </a:r>
            <a:endParaRPr b="1" dirty="0" sz="2000" lang="ru-RU">
              <a:solidFill>
                <a:srgbClr val="002060"/>
              </a:solidFill>
              <a:latin typeface="Times New Roman" pitchFamily="18" charset="0"/>
              <a:cs typeface="Times New Roman" pitchFamily="18" charset="0"/>
            </a:endParaRPr>
          </a:p>
          <a:p>
            <a:pPr algn="ctr" indent="-457200" marL="457200"/>
            <a:r>
              <a:rPr b="1" dirty="0" sz="2000" lang="ru-RU">
                <a:solidFill>
                  <a:srgbClr val="002060"/>
                </a:solidFill>
                <a:latin typeface="Times New Roman" pitchFamily="18" charset="0"/>
                <a:cs typeface="Times New Roman" pitchFamily="18" charset="0"/>
              </a:rPr>
              <a:t> </a:t>
            </a:r>
            <a:r>
              <a:rPr b="1" dirty="0" sz="2000" lang="ru-RU" err="1">
                <a:solidFill>
                  <a:srgbClr val="002060"/>
                </a:solidFill>
                <a:latin typeface="Times New Roman" pitchFamily="18" charset="0"/>
                <a:cs typeface="Times New Roman" pitchFamily="18" charset="0"/>
              </a:rPr>
              <a:t>қамқорлық</a:t>
            </a:r>
            <a:endParaRPr b="1" dirty="0" sz="2000" lang="ru-RU">
              <a:solidFill>
                <a:srgbClr val="002060"/>
              </a:solidFill>
              <a:latin typeface="Times New Roman" pitchFamily="18" charset="0"/>
              <a:cs typeface="Times New Roman" pitchFamily="18" charset="0"/>
            </a:endParaRPr>
          </a:p>
          <a:p>
            <a:pPr algn="ctr" indent="-457200" marL="457200"/>
            <a:r>
              <a:rPr b="1" dirty="0" sz="2000" lang="ru-RU">
                <a:solidFill>
                  <a:srgbClr val="002060"/>
                </a:solidFill>
                <a:latin typeface="Times New Roman" pitchFamily="18" charset="0"/>
                <a:cs typeface="Times New Roman" pitchFamily="18" charset="0"/>
              </a:rPr>
              <a:t> </a:t>
            </a:r>
            <a:r>
              <a:rPr b="1" dirty="0" sz="2000" lang="ru-RU" err="1">
                <a:solidFill>
                  <a:srgbClr val="002060"/>
                </a:solidFill>
                <a:latin typeface="Times New Roman" pitchFamily="18" charset="0"/>
                <a:cs typeface="Times New Roman" pitchFamily="18" charset="0"/>
              </a:rPr>
              <a:t>көрсететін</a:t>
            </a:r>
            <a:endParaRPr b="1" dirty="0" sz="2000" lang="ru-RU">
              <a:solidFill>
                <a:srgbClr val="002060"/>
              </a:solidFill>
              <a:latin typeface="Times New Roman" pitchFamily="18" charset="0"/>
              <a:cs typeface="Times New Roman" pitchFamily="18" charset="0"/>
            </a:endParaRPr>
          </a:p>
          <a:p>
            <a:pPr algn="ctr" indent="-457200" marL="457200"/>
            <a:r>
              <a:rPr b="1" dirty="0" sz="2000" lang="kk-KZ">
                <a:solidFill>
                  <a:srgbClr val="002060"/>
                </a:solidFill>
                <a:latin typeface="Times New Roman" pitchFamily="18" charset="0"/>
                <a:cs typeface="Times New Roman" pitchFamily="18" charset="0"/>
              </a:rPr>
              <a:t>отбасылар</a:t>
            </a:r>
            <a:endParaRPr b="1" dirty="0" sz="2000" lang="ru-RU">
              <a:solidFill>
                <a:srgbClr val="002060"/>
              </a:solidFill>
              <a:latin typeface="Times New Roman" pitchFamily="18" charset="0"/>
              <a:cs typeface="Times New Roman" pitchFamily="18" charset="0"/>
            </a:endParaRP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64" name="TextBox 3"/>
          <p:cNvSpPr txBox="1">
            <a:spLocks noChangeArrowheads="1"/>
          </p:cNvSpPr>
          <p:nvPr/>
        </p:nvSpPr>
        <p:spPr bwMode="auto">
          <a:xfrm>
            <a:off x="966788" y="1557338"/>
            <a:ext cx="7848600" cy="523875"/>
          </a:xfrm>
          <a:prstGeom prst="rect"/>
          <a:noFill/>
          <a:ln w="9525">
            <a:noFill/>
            <a:miter lim="800000"/>
            <a:headEnd/>
            <a:tailEnd/>
          </a:ln>
        </p:spPr>
        <p:txBody>
          <a:bodyPr>
            <a:spAutoFit/>
          </a:bodyPr>
          <a:p>
            <a:r>
              <a:rPr b="1" sz="2800" lang="en-US">
                <a:solidFill>
                  <a:srgbClr val="660066"/>
                </a:solidFill>
              </a:rPr>
              <a:t>                          </a:t>
            </a:r>
            <a:endParaRPr sz="1800" lang="ru-RU"/>
          </a:p>
        </p:txBody>
      </p:sp>
      <p:sp>
        <p:nvSpPr>
          <p:cNvPr id="1048665" name="Прямоугольник 3"/>
          <p:cNvSpPr/>
          <p:nvPr/>
        </p:nvSpPr>
        <p:spPr>
          <a:xfrm>
            <a:off x="571472" y="214290"/>
            <a:ext cx="8602981" cy="1285240"/>
          </a:xfrm>
          <a:prstGeom prst="rect"/>
          <a:noFill/>
        </p:spPr>
        <p:txBody>
          <a:bodyPr wrap="none">
            <a:spAutoFit/>
            <a:scene3d>
              <a:camera prst="orthographicFront"/>
              <a:lightRig dir="tl" rig="flat">
                <a:rot lat="0" lon="0" rev="6600000"/>
              </a:lightRig>
            </a:scene3d>
            <a:sp3d extrusionH="25400" contourW="8890">
              <a:bevelT w="38100" h="31750"/>
              <a:contourClr>
                <a:schemeClr val="accent2">
                  <a:shade val="75000"/>
                </a:schemeClr>
              </a:contourClr>
            </a:sp3d>
          </a:bodyPr>
          <a:p>
            <a:pPr algn="ctr"/>
            <a:r>
              <a:rPr b="1" dirty="0" sz="4000" lang="ru-RU" err="1">
                <a:ln w="11430"/>
                <a:solidFill>
                  <a:srgbClr val="000099"/>
                </a:solidFill>
                <a:effectLst>
                  <a:outerShdw algn="tl" blurRad="50800" dir="5460000" dist="39000">
                    <a:srgbClr val="000000">
                      <a:alpha val="38000"/>
                    </a:srgbClr>
                  </a:outerShdw>
                </a:effectLst>
                <a:latin typeface="Times New Roman" pitchFamily="18" charset="0"/>
                <a:cs typeface="Times New Roman" pitchFamily="18" charset="0"/>
              </a:rPr>
              <a:t>Әлеуметтік </a:t>
            </a:r>
            <a:r>
              <a:rPr b="1" dirty="0" sz="4000" lang="ru-RU">
                <a:ln w="11430"/>
                <a:solidFill>
                  <a:srgbClr val="000099"/>
                </a:solidFill>
                <a:effectLst>
                  <a:outerShdw algn="tl" blurRad="50800" dir="5460000" dist="39000">
                    <a:srgbClr val="000000">
                      <a:alpha val="38000"/>
                    </a:srgbClr>
                  </a:outerShdw>
                </a:effectLst>
                <a:latin typeface="Times New Roman" pitchFamily="18" charset="0"/>
                <a:cs typeface="Times New Roman" pitchFamily="18" charset="0"/>
              </a:rPr>
              <a:t>педагог </a:t>
            </a:r>
          </a:p>
          <a:p>
            <a:pPr algn="ctr"/>
            <a:r>
              <a:rPr b="1" dirty="0" sz="4000" lang="kk-KZ">
                <a:ln w="11430"/>
                <a:solidFill>
                  <a:srgbClr val="000099"/>
                </a:solidFill>
                <a:effectLst>
                  <a:outerShdw algn="tl" blurRad="50800" dir="5460000" dist="39000">
                    <a:srgbClr val="000000">
                      <a:alpha val="38000"/>
                    </a:srgbClr>
                  </a:outerShdw>
                </a:effectLst>
                <a:latin typeface="Times New Roman" pitchFamily="18" charset="0"/>
                <a:cs typeface="Times New Roman" pitchFamily="18" charset="0"/>
              </a:rPr>
              <a:t>төмендегі ережелерді сақтауы тиіс</a:t>
            </a:r>
            <a:endParaRPr b="1" dirty="0" sz="4000" lang="ru-RU">
              <a:ln w="11430"/>
              <a:solidFill>
                <a:srgbClr val="000099"/>
              </a:solidFill>
              <a:effectLst>
                <a:outerShdw algn="tl" blurRad="50800" dir="5460000" dist="39000">
                  <a:srgbClr val="000000">
                    <a:alpha val="38000"/>
                  </a:srgbClr>
                </a:outerShdw>
              </a:effectLst>
              <a:latin typeface="Times New Roman" pitchFamily="18" charset="0"/>
              <a:cs typeface="Times New Roman" pitchFamily="18" charset="0"/>
            </a:endParaRPr>
          </a:p>
        </p:txBody>
      </p:sp>
      <p:sp>
        <p:nvSpPr>
          <p:cNvPr id="1048666" name="Прямоугольник 4"/>
          <p:cNvSpPr/>
          <p:nvPr/>
        </p:nvSpPr>
        <p:spPr>
          <a:xfrm>
            <a:off x="642910" y="1928802"/>
            <a:ext cx="8286808" cy="4358639"/>
          </a:xfrm>
          <a:prstGeom prst="rect"/>
          <a:noFill/>
        </p:spPr>
        <p:txBody>
          <a:bodyPr wrap="square">
            <a:spAutoFit/>
          </a:bodyPr>
          <a:p>
            <a:pPr>
              <a:buFont typeface="Arial" charset="0"/>
              <a:buChar char="•"/>
            </a:pPr>
            <a:r>
              <a:rPr b="1" dirty="0" sz="3200" lang="ru-RU">
                <a:ln w="17780" cmpd="sng">
                  <a:solidFill>
                    <a:schemeClr val="tx1"/>
                  </a:solidFill>
                  <a:prstDash val="solid"/>
                  <a:miter lim="800000"/>
                </a:ln>
                <a:solidFill>
                  <a:srgbClr val="000099"/>
                </a:solidFill>
                <a:effectLst>
                  <a:outerShdw algn="tl" blurRad="50800" rotWithShape="0">
                    <a:srgbClr val="000000"/>
                  </a:outerShdw>
                </a:effectLst>
              </a:rPr>
              <a:t> </a:t>
            </a:r>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ата</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 – </a:t>
            </a:r>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аналар</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 мен </a:t>
            </a:r>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балалар</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 </a:t>
            </a:r>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өзін зерттеу</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 </a:t>
            </a:r>
          </a:p>
          <a:p>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обьектісі</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 </a:t>
            </a:r>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ретінде</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 </a:t>
            </a:r>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сезінбеуі</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 </a:t>
            </a:r>
            <a:r>
              <a:rPr b="1" dirty="0" sz="3600" lang="ru-RU" err="1">
                <a:ln w="17780" cmpd="sng">
                  <a:solidFill>
                    <a:schemeClr val="tx1"/>
                  </a:solidFill>
                  <a:prstDash val="solid"/>
                  <a:miter lim="800000"/>
                </a:ln>
                <a:solidFill>
                  <a:srgbClr val="000099"/>
                </a:solidFill>
                <a:latin typeface="Arial Narrow" pitchFamily="34" charset="0"/>
                <a:cs typeface="Times New Roman" pitchFamily="18" charset="0"/>
              </a:rPr>
              <a:t>тиіс</a:t>
            </a:r>
            <a:r>
              <a:rPr b="1" dirty="0" sz="3600" lang="ru-RU">
                <a:ln w="17780" cmpd="sng">
                  <a:solidFill>
                    <a:schemeClr val="tx1"/>
                  </a:solidFill>
                  <a:prstDash val="solid"/>
                  <a:miter lim="800000"/>
                </a:ln>
                <a:solidFill>
                  <a:srgbClr val="000099"/>
                </a:solidFill>
                <a:latin typeface="Arial Narrow" pitchFamily="34" charset="0"/>
                <a:cs typeface="Times New Roman" pitchFamily="18" charset="0"/>
              </a:rPr>
              <a:t>;</a:t>
            </a:r>
          </a:p>
          <a:p>
            <a:pPr>
              <a:buFont typeface="Arial" charset="0"/>
              <a:buChar char="•"/>
            </a:pPr>
            <a:r>
              <a:rPr b="1" dirty="0" sz="3600" lang="kk-KZ">
                <a:ln w="17780" cmpd="sng">
                  <a:solidFill>
                    <a:schemeClr val="tx1"/>
                  </a:solidFill>
                  <a:prstDash val="solid"/>
                  <a:miter lim="800000"/>
                </a:ln>
                <a:solidFill>
                  <a:srgbClr val="000099"/>
                </a:solidFill>
                <a:latin typeface="Arial Narrow" pitchFamily="34" charset="0"/>
                <a:cs typeface="Times New Roman" pitchFamily="18" charset="0"/>
              </a:rPr>
              <a:t> зерттеу мақсатты, жоспарлы, үздіксіз, </a:t>
            </a:r>
          </a:p>
          <a:p>
            <a:r>
              <a:rPr b="1" dirty="0" sz="3600" lang="kk-KZ">
                <a:ln w="17780" cmpd="sng">
                  <a:solidFill>
                    <a:schemeClr val="tx1"/>
                  </a:solidFill>
                  <a:prstDash val="solid"/>
                  <a:miter lim="800000"/>
                </a:ln>
                <a:solidFill>
                  <a:srgbClr val="000099"/>
                </a:solidFill>
                <a:latin typeface="Arial Narrow" pitchFamily="34" charset="0"/>
                <a:cs typeface="Times New Roman" pitchFamily="18" charset="0"/>
              </a:rPr>
              <a:t>   және жүйелі жүргізілуі тиіс;</a:t>
            </a:r>
          </a:p>
          <a:p>
            <a:pPr>
              <a:buFont typeface="Arial" charset="0"/>
              <a:buChar char="•"/>
            </a:pPr>
            <a:r>
              <a:rPr b="1" dirty="0" sz="3600" lang="kk-KZ">
                <a:ln w="17780" cmpd="sng">
                  <a:solidFill>
                    <a:schemeClr val="tx1"/>
                  </a:solidFill>
                  <a:prstDash val="solid"/>
                  <a:miter lim="800000"/>
                </a:ln>
                <a:solidFill>
                  <a:srgbClr val="000099"/>
                </a:solidFill>
                <a:latin typeface="Arial Narrow" pitchFamily="34" charset="0"/>
                <a:cs typeface="Times New Roman" pitchFamily="18" charset="0"/>
              </a:rPr>
              <a:t> зерттеу </a:t>
            </a:r>
            <a:r>
              <a:rPr b="1" dirty="0" sz="3600" lang="kk-KZ" smtClean="0">
                <a:ln w="17780" cmpd="sng">
                  <a:solidFill>
                    <a:schemeClr val="tx1"/>
                  </a:solidFill>
                  <a:prstDash val="solid"/>
                  <a:miter lim="800000"/>
                </a:ln>
                <a:solidFill>
                  <a:srgbClr val="000099"/>
                </a:solidFill>
                <a:latin typeface="Arial Narrow" pitchFamily="34" charset="0"/>
                <a:cs typeface="Times New Roman" pitchFamily="18" charset="0"/>
              </a:rPr>
              <a:t>әдістері дәстүрлі</a:t>
            </a:r>
            <a:r>
              <a:rPr b="1" dirty="0" sz="3600" lang="kk-KZ">
                <a:ln w="17780" cmpd="sng">
                  <a:solidFill>
                    <a:schemeClr val="tx1"/>
                  </a:solidFill>
                  <a:prstDash val="solid"/>
                  <a:miter lim="800000"/>
                </a:ln>
                <a:solidFill>
                  <a:srgbClr val="000099"/>
                </a:solidFill>
                <a:latin typeface="Arial Narrow" pitchFamily="34" charset="0"/>
                <a:cs typeface="Times New Roman" pitchFamily="18" charset="0"/>
              </a:rPr>
              <a:t> </a:t>
            </a:r>
            <a:r>
              <a:rPr b="1" dirty="0" sz="3600" lang="kk-KZ" smtClean="0">
                <a:ln w="17780" cmpd="sng">
                  <a:solidFill>
                    <a:schemeClr val="tx1"/>
                  </a:solidFill>
                  <a:prstDash val="solid"/>
                  <a:miter lim="800000"/>
                </a:ln>
                <a:solidFill>
                  <a:srgbClr val="000099"/>
                </a:solidFill>
                <a:latin typeface="Arial Narrow" pitchFamily="34" charset="0"/>
                <a:cs typeface="Times New Roman" pitchFamily="18" charset="0"/>
              </a:rPr>
              <a:t> тәрбие </a:t>
            </a:r>
            <a:r>
              <a:rPr b="1" dirty="0" sz="3600" lang="kk-KZ">
                <a:ln w="17780" cmpd="sng">
                  <a:solidFill>
                    <a:schemeClr val="tx1"/>
                  </a:solidFill>
                  <a:prstDash val="solid"/>
                  <a:miter lim="800000"/>
                </a:ln>
                <a:solidFill>
                  <a:srgbClr val="000099"/>
                </a:solidFill>
                <a:latin typeface="Arial Narrow" pitchFamily="34" charset="0"/>
                <a:cs typeface="Times New Roman" pitchFamily="18" charset="0"/>
              </a:rPr>
              <a:t>әдістерімен байланысты болуы тиіс;</a:t>
            </a:r>
            <a:endParaRPr b="1" dirty="0" sz="3600" lang="ru-RU">
              <a:ln w="17780" cmpd="sng">
                <a:solidFill>
                  <a:schemeClr val="tx1"/>
                </a:solidFill>
                <a:prstDash val="solid"/>
                <a:miter lim="800000"/>
              </a:ln>
              <a:solidFill>
                <a:srgbClr val="000099"/>
              </a:solidFill>
              <a:latin typeface="Arial Narrow" pitchFamily="34" charset="0"/>
              <a:cs typeface="Times New Roman" pitchFamily="18" charset="0"/>
            </a:endParaRP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70" name="Содержимое 2"/>
          <p:cNvSpPr>
            <a:spLocks noGrp="1"/>
          </p:cNvSpPr>
          <p:nvPr>
            <p:ph idx="1"/>
          </p:nvPr>
        </p:nvSpPr>
        <p:spPr>
          <a:xfrm>
            <a:off x="457200" y="428604"/>
            <a:ext cx="8229600" cy="5483245"/>
          </a:xfrm>
        </p:spPr>
        <p:txBody>
          <a:bodyPr>
            <a:noAutofit/>
          </a:bodyPr>
          <a:p>
            <a:pPr algn="ctr">
              <a:buNone/>
            </a:pPr>
            <a:r>
              <a:rPr b="1" dirty="0" sz="2800" lang="kk-KZ" smtClean="0">
                <a:solidFill>
                  <a:srgbClr val="002060"/>
                </a:solidFill>
                <a:latin typeface="Times New Roman" pitchFamily="18" charset="0"/>
                <a:cs typeface="Times New Roman" pitchFamily="18" charset="0"/>
              </a:rPr>
              <a:t>Әлеуметтік педагогтың ата-анамен жұмыстарының нәтижелері:</a:t>
            </a:r>
          </a:p>
          <a:p>
            <a:pPr algn="ctr">
              <a:buNone/>
            </a:pPr>
            <a:endParaRPr b="1" dirty="0" sz="2800" lang="ru-RU" smtClean="0">
              <a:solidFill>
                <a:srgbClr val="002060"/>
              </a:solidFill>
              <a:latin typeface="Times New Roman" pitchFamily="18" charset="0"/>
              <a:cs typeface="Times New Roman" pitchFamily="18" charset="0"/>
            </a:endParaRPr>
          </a:p>
          <a:p>
            <a:pPr lvl="0"/>
            <a:r>
              <a:rPr dirty="0" sz="2400" lang="kk-KZ" smtClean="0">
                <a:solidFill>
                  <a:srgbClr val="002060"/>
                </a:solidFill>
                <a:latin typeface="Times New Roman" pitchFamily="18" charset="0"/>
                <a:cs typeface="Times New Roman" pitchFamily="18" charset="0"/>
              </a:rPr>
              <a:t>Ата-ананың бала тәрбиесінде жауапкершілігін арттыру;</a:t>
            </a:r>
            <a:endParaRPr dirty="0" sz="2400" lang="ru-RU" smtClean="0">
              <a:solidFill>
                <a:srgbClr val="002060"/>
              </a:solidFill>
              <a:latin typeface="Times New Roman" pitchFamily="18" charset="0"/>
              <a:cs typeface="Times New Roman" pitchFamily="18" charset="0"/>
            </a:endParaRPr>
          </a:p>
          <a:p>
            <a:pPr lvl="0"/>
            <a:r>
              <a:rPr dirty="0" sz="2400" lang="kk-KZ" smtClean="0">
                <a:solidFill>
                  <a:srgbClr val="002060"/>
                </a:solidFill>
                <a:latin typeface="Times New Roman" pitchFamily="18" charset="0"/>
                <a:cs typeface="Times New Roman" pitchFamily="18" charset="0"/>
              </a:rPr>
              <a:t>Ата-ана бала құқығын, өз құқықтарын қорғауды пайдалануда кәсіби сауаттануы;</a:t>
            </a:r>
            <a:endParaRPr dirty="0" sz="2400" lang="ru-RU" smtClean="0">
              <a:solidFill>
                <a:srgbClr val="002060"/>
              </a:solidFill>
              <a:latin typeface="Times New Roman" pitchFamily="18" charset="0"/>
              <a:cs typeface="Times New Roman" pitchFamily="18" charset="0"/>
            </a:endParaRPr>
          </a:p>
          <a:p>
            <a:pPr lvl="0"/>
            <a:r>
              <a:rPr dirty="0" sz="2400" lang="kk-KZ" smtClean="0">
                <a:solidFill>
                  <a:srgbClr val="002060"/>
                </a:solidFill>
                <a:latin typeface="Times New Roman" pitchFamily="18" charset="0"/>
                <a:cs typeface="Times New Roman" pitchFamily="18" charset="0"/>
              </a:rPr>
              <a:t>Ата-ананың психологиялық, педагогикалық тұрғыдан сауаттылық деңгейінің жоғарылауы;</a:t>
            </a:r>
            <a:endParaRPr dirty="0" sz="2400" lang="ru-RU" smtClean="0">
              <a:solidFill>
                <a:srgbClr val="002060"/>
              </a:solidFill>
              <a:latin typeface="Times New Roman" pitchFamily="18" charset="0"/>
              <a:cs typeface="Times New Roman" pitchFamily="18" charset="0"/>
            </a:endParaRPr>
          </a:p>
          <a:p>
            <a:pPr lvl="0"/>
            <a:r>
              <a:rPr dirty="0" sz="2400" lang="kk-KZ" smtClean="0">
                <a:solidFill>
                  <a:srgbClr val="002060"/>
                </a:solidFill>
                <a:latin typeface="Times New Roman" pitchFamily="18" charset="0"/>
                <a:cs typeface="Times New Roman" pitchFamily="18" charset="0"/>
              </a:rPr>
              <a:t>Ата-ананың мектеппен, сыныппен қарым-қатынасының жақсаруы;</a:t>
            </a:r>
            <a:endParaRPr dirty="0" sz="2400" lang="ru-RU" smtClean="0">
              <a:solidFill>
                <a:srgbClr val="002060"/>
              </a:solidFill>
              <a:latin typeface="Times New Roman" pitchFamily="18" charset="0"/>
              <a:cs typeface="Times New Roman" pitchFamily="18" charset="0"/>
            </a:endParaRPr>
          </a:p>
          <a:p>
            <a:pPr lvl="0"/>
            <a:r>
              <a:rPr dirty="0" sz="2400" lang="kk-KZ" smtClean="0">
                <a:solidFill>
                  <a:srgbClr val="002060"/>
                </a:solidFill>
                <a:latin typeface="Times New Roman" pitchFamily="18" charset="0"/>
                <a:cs typeface="Times New Roman" pitchFamily="18" charset="0"/>
              </a:rPr>
              <a:t>Баланың зиянды әдеттерден аулақ болуының жауапкершілігі жоғарылауы, яғни ата-ана баласына салауатты өмір салтын үнемі насихаттауы. </a:t>
            </a:r>
            <a:endParaRPr dirty="0" sz="2400" lang="ru-RU" smtClean="0">
              <a:solidFill>
                <a:srgbClr val="002060"/>
              </a:solidFill>
              <a:latin typeface="Times New Roman" pitchFamily="18" charset="0"/>
              <a:cs typeface="Times New Roman" pitchFamily="18" charset="0"/>
            </a:endParaRPr>
          </a:p>
          <a:p>
            <a:endParaRPr dirty="0" sz="2400" lang="ru-RU">
              <a:solidFill>
                <a:srgbClr val="002060"/>
              </a:solidFill>
              <a:latin typeface="Times New Roman" pitchFamily="18" charset="0"/>
              <a:cs typeface="Times New Roman" pitchFamily="18" charset="0"/>
            </a:endParaRPr>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77" name="Rectangle 1"/>
          <p:cNvSpPr>
            <a:spLocks noChangeArrowheads="1"/>
          </p:cNvSpPr>
          <p:nvPr/>
        </p:nvSpPr>
        <p:spPr bwMode="auto">
          <a:xfrm>
            <a:off x="571472" y="362047"/>
            <a:ext cx="8215370" cy="5387340"/>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endParaRPr baseline="0" b="1" cap="none" sz="2800" i="0" kumimoji="0" lang="kk-KZ" normalizeH="0" strike="noStrike" u="none" smtClean="0">
              <a:ln>
                <a:noFill/>
              </a:ln>
              <a:solidFill>
                <a:schemeClr val="tx1"/>
              </a:solidFill>
              <a:effectLst/>
              <a:latin typeface="Times New Roman" pitchFamily="18" charset="0"/>
              <a:ea typeface="Calibri" pitchFamily="34" charset="0"/>
              <a:cs typeface="Times New Roman" pitchFamily="18" charset="0"/>
            </a:endParaRPr>
          </a:p>
          <a:p>
            <a:pPr algn="l" defTabSz="914400" eaLnBrk="1" fontAlgn="base" hangingPunct="1" indent="0" latinLnBrk="0" lvl="0" marL="0" marR="0" rtl="0">
              <a:lnSpc>
                <a:spcPct val="100000"/>
              </a:lnSpc>
              <a:spcBef>
                <a:spcPct val="0"/>
              </a:spcBef>
              <a:spcAft>
                <a:spcPct val="0"/>
              </a:spcAft>
              <a:buClrTx/>
              <a:buSzTx/>
              <a:buFontTx/>
              <a:buNone/>
            </a:pPr>
            <a:r>
              <a:rPr baseline="0" b="1" cap="none" sz="2800" i="0" kumimoji="0" lang="kk-KZ" normalizeH="0" strike="noStrike" u="none" smtClean="0">
                <a:ln>
                  <a:noFill/>
                </a:ln>
                <a:solidFill>
                  <a:schemeClr val="tx1"/>
                </a:solidFill>
                <a:effectLst/>
                <a:latin typeface="Times New Roman" pitchFamily="18" charset="0"/>
                <a:ea typeface="Calibri" pitchFamily="34" charset="0"/>
                <a:cs typeface="Times New Roman" pitchFamily="18" charset="0"/>
              </a:rPr>
              <a:t>Қорытындылай </a:t>
            </a:r>
            <a:r>
              <a:rPr baseline="0" b="1" cap="none" dirty="0" sz="2800" i="0" kumimoji="0" lang="kk-KZ" normalizeH="0" strike="noStrike" u="none" smtClean="0">
                <a:ln>
                  <a:noFill/>
                </a:ln>
                <a:solidFill>
                  <a:schemeClr val="tx1"/>
                </a:solidFill>
                <a:effectLst/>
                <a:latin typeface="Times New Roman" pitchFamily="18" charset="0"/>
                <a:ea typeface="Calibri" pitchFamily="34" charset="0"/>
                <a:cs typeface="Times New Roman" pitchFamily="18" charset="0"/>
              </a:rPr>
              <a:t>келе бүгінгі қоғам алдындағы мақсат - өмірдің барлық саласында белсенді шығармашылық іс-әрекетке қабілетті, еркін тұлға тәрбиелеу. Ол үшін бала тәрбиесімен айналысатын отбасы балабақша, мектеп, қоғам және жүртшылықтың тәрбие кіріктіріліп жүзеге асуы тиіс. Өйткені, отбасына мектен тарапынан білікті көмек қажет. Педагогтар мен </a:t>
            </a:r>
          </a:p>
          <a:p>
            <a:pPr algn="l" defTabSz="914400" eaLnBrk="1" fontAlgn="base" hangingPunct="1" indent="0" latinLnBrk="0" lvl="0" marL="0" marR="0" rtl="0">
              <a:lnSpc>
                <a:spcPct val="100000"/>
              </a:lnSpc>
              <a:spcBef>
                <a:spcPct val="0"/>
              </a:spcBef>
              <a:spcAft>
                <a:spcPct val="0"/>
              </a:spcAft>
              <a:buClrTx/>
              <a:buSzTx/>
              <a:buFontTx/>
              <a:buNone/>
            </a:pPr>
            <a:r>
              <a:rPr baseline="0" b="1" cap="none" dirty="0" sz="2800" i="0" kumimoji="0" lang="kk-KZ" normalizeH="0" strike="noStrike" u="none" smtClean="0">
                <a:ln>
                  <a:noFill/>
                </a:ln>
                <a:solidFill>
                  <a:schemeClr val="tx1"/>
                </a:solidFill>
                <a:effectLst/>
                <a:latin typeface="Times New Roman" pitchFamily="18" charset="0"/>
                <a:ea typeface="Calibri" pitchFamily="34" charset="0"/>
                <a:cs typeface="Times New Roman" pitchFamily="18" charset="0"/>
              </a:rPr>
              <a:t>ата-аналардың өзара әрекетінің арқасында ғана оқушы тұлғасын дамыту мәселелерін табысты шешуте болады.</a:t>
            </a:r>
            <a:endParaRPr baseline="0" b="1" cap="none" dirty="0" sz="2800" i="0" kumimoji="0" lang="ru-RU" normalizeH="0" strike="noStrike" u="none" smtClean="0">
              <a:ln>
                <a:noFill/>
              </a:ln>
              <a:solidFill>
                <a:schemeClr val="tx1"/>
              </a:solidFill>
              <a:effectLst/>
              <a:latin typeface="Times New Roman" pitchFamily="18" charset="0"/>
              <a:cs typeface="Times New Roman" pitchFamily="18" charset="0"/>
            </a:endParaRPr>
          </a:p>
          <a:p>
            <a:pPr algn="l" defTabSz="914400" eaLnBrk="0" fontAlgn="base" hangingPunct="0" indent="0" latinLnBrk="0" lvl="0" marL="0" marR="0" rtl="0">
              <a:lnSpc>
                <a:spcPct val="100000"/>
              </a:lnSpc>
              <a:spcBef>
                <a:spcPct val="0"/>
              </a:spcBef>
              <a:spcAft>
                <a:spcPct val="0"/>
              </a:spcAft>
              <a:buClrTx/>
              <a:buSzTx/>
              <a:buFontTx/>
              <a:buNone/>
            </a:pPr>
            <a:endParaRPr baseline="0" b="0" cap="none" dirty="0" sz="1800" i="0" kumimoji="0" lang="ru-RU" normalizeH="0" strike="noStrike" u="none" smtClean="0">
              <a:ln>
                <a:noFill/>
              </a:ln>
              <a:solidFill>
                <a:schemeClr val="tx1"/>
              </a:solidFill>
              <a:effectLst/>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pic>
        <p:nvPicPr>
          <p:cNvPr id="2097165" name="Picture 8" descr="http://im3-tub-kz.yandex.net/i?id=6691d69da85b85fb6a649b5fb6a13cec-102-144&amp;n=21">
            <a:hlinkClick r:id="rId1"/>
          </p:cNvPr>
          <p:cNvPicPr>
            <a:picLocks noChangeAspect="1" noChangeArrowheads="1"/>
          </p:cNvPicPr>
          <p:nvPr/>
        </p:nvPicPr>
        <p:blipFill>
          <a:blip xmlns:r="http://schemas.openxmlformats.org/officeDocument/2006/relationships" r:embed="rId2" cstate="print"/>
          <a:srcRect/>
          <a:stretch>
            <a:fillRect/>
          </a:stretch>
        </p:blipFill>
        <p:spPr bwMode="auto">
          <a:xfrm>
            <a:off x="-428660" y="0"/>
            <a:ext cx="9572660" cy="6858000"/>
          </a:xfrm>
          <a:prstGeom prst="rect"/>
          <a:noFill/>
        </p:spPr>
      </p:pic>
      <p:pic>
        <p:nvPicPr>
          <p:cNvPr id="2097166" name="Picture 4" descr="http://vpenze.ru/userfiles/picitem/img-20130904114908-708.png">
            <a:hlinkClick r:id="rId3"/>
          </p:cNvPr>
          <p:cNvPicPr>
            <a:picLocks noChangeAspect="1" noChangeArrowheads="1"/>
          </p:cNvPicPr>
          <p:nvPr/>
        </p:nvPicPr>
        <p:blipFill>
          <a:blip xmlns:r="http://schemas.openxmlformats.org/officeDocument/2006/relationships" r:embed="rId4" cstate="print"/>
          <a:srcRect/>
          <a:stretch>
            <a:fillRect/>
          </a:stretch>
        </p:blipFill>
        <p:spPr bwMode="auto">
          <a:xfrm>
            <a:off x="0" y="0"/>
            <a:ext cx="8501090" cy="5000636"/>
          </a:xfrm>
          <a:prstGeom prst="rect"/>
          <a:noFill/>
        </p:spPr>
      </p:pic>
      <p:sp>
        <p:nvSpPr>
          <p:cNvPr id="1048678" name="TextBox 4"/>
          <p:cNvSpPr txBox="1"/>
          <p:nvPr/>
        </p:nvSpPr>
        <p:spPr>
          <a:xfrm>
            <a:off x="2143108" y="1500174"/>
            <a:ext cx="3954780" cy="447041"/>
          </a:xfrm>
          <a:prstGeom prst="rect"/>
          <a:noFill/>
        </p:spPr>
        <p:txBody>
          <a:bodyPr rtlCol="0" wrap="none">
            <a:spAutoFit/>
          </a:bodyPr>
          <a:p>
            <a:r>
              <a:rPr dirty="0" sz="2400" i="1" lang="ru-RU" err="1" smtClean="0">
                <a:solidFill>
                  <a:srgbClr val="00B050"/>
                </a:solidFill>
                <a:latin typeface="Georgia" pitchFamily="18" charset="0"/>
                <a:cs typeface="Times New Roman" pitchFamily="18" charset="0"/>
              </a:rPr>
              <a:t>Назарларыңызға</a:t>
            </a:r>
            <a:r>
              <a:rPr dirty="0" sz="2400" i="1" lang="ru-RU" smtClean="0">
                <a:solidFill>
                  <a:srgbClr val="00B050"/>
                </a:solidFill>
                <a:latin typeface="Georgia" pitchFamily="18" charset="0"/>
                <a:cs typeface="Times New Roman" pitchFamily="18" charset="0"/>
              </a:rPr>
              <a:t> </a:t>
            </a:r>
            <a:r>
              <a:rPr dirty="0" sz="2400" i="1" lang="ru-RU" err="1" smtClean="0">
                <a:solidFill>
                  <a:srgbClr val="00B050"/>
                </a:solidFill>
                <a:latin typeface="Georgia" pitchFamily="18" charset="0"/>
                <a:cs typeface="Times New Roman" pitchFamily="18" charset="0"/>
              </a:rPr>
              <a:t>рақмет</a:t>
            </a:r>
            <a:r>
              <a:rPr dirty="0" sz="2400" i="1" lang="ru-RU" smtClean="0">
                <a:solidFill>
                  <a:srgbClr val="00B050"/>
                </a:solidFill>
                <a:latin typeface="Georgia" pitchFamily="18" charset="0"/>
                <a:cs typeface="Times New Roman" pitchFamily="18" charset="0"/>
              </a:rPr>
              <a:t>!</a:t>
            </a:r>
            <a:endParaRPr dirty="0" sz="2400" i="1" lang="ru-RU">
              <a:solidFill>
                <a:srgbClr val="00B050"/>
              </a:solidFill>
              <a:latin typeface="Georgia" pitchFamily="18" charset="0"/>
              <a:cs typeface="Times New Roman" pitchFamily="18" charset="0"/>
            </a:endParaRPr>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590" name="Содержимое 2"/>
          <p:cNvSpPr>
            <a:spLocks noGrp="1"/>
          </p:cNvSpPr>
          <p:nvPr>
            <p:ph idx="1"/>
          </p:nvPr>
        </p:nvSpPr>
        <p:spPr>
          <a:xfrm>
            <a:off x="357158" y="428604"/>
            <a:ext cx="8429684" cy="5697559"/>
          </a:xfrm>
        </p:spPr>
        <p:txBody>
          <a:bodyPr>
            <a:normAutofit/>
          </a:bodyPr>
          <a:p>
            <a:pPr algn="ctr">
              <a:buNone/>
            </a:pPr>
            <a:r>
              <a:rPr dirty="0" sz="3600" lang="kk-KZ" smtClean="0">
                <a:solidFill>
                  <a:srgbClr val="000099"/>
                </a:solidFill>
                <a:latin typeface="Times New Roman" pitchFamily="18" charset="0"/>
                <a:cs typeface="Times New Roman" pitchFamily="18" charset="0"/>
              </a:rPr>
              <a:t>   </a:t>
            </a:r>
            <a:endParaRPr dirty="0" sz="3600" lang="kk-KZ" smtClean="0">
              <a:solidFill>
                <a:srgbClr val="000099"/>
              </a:solidFill>
              <a:latin typeface="Times New Roman" pitchFamily="18" charset="0"/>
              <a:cs typeface="Times New Roman" pitchFamily="18" charset="0"/>
            </a:endParaRPr>
          </a:p>
          <a:p>
            <a:pPr algn="ctr">
              <a:buNone/>
            </a:pPr>
            <a:r>
              <a:rPr b="1" dirty="0" sz="3600" i="1" lang="kk-KZ" smtClean="0">
                <a:solidFill>
                  <a:srgbClr val="6600CC"/>
                </a:solidFill>
                <a:latin typeface="Times New Roman" pitchFamily="18" charset="0"/>
                <a:cs typeface="Times New Roman" pitchFamily="18" charset="0"/>
              </a:rPr>
              <a:t>Балаға </a:t>
            </a:r>
            <a:r>
              <a:rPr b="1" dirty="0" sz="3600" i="1" lang="kk-KZ" smtClean="0">
                <a:solidFill>
                  <a:srgbClr val="6600CC"/>
                </a:solidFill>
                <a:latin typeface="Times New Roman" pitchFamily="18" charset="0"/>
                <a:cs typeface="Times New Roman" pitchFamily="18" charset="0"/>
              </a:rPr>
              <a:t>сіңірген ата – ана еңбегін </a:t>
            </a:r>
          </a:p>
          <a:p>
            <a:pPr algn="ctr">
              <a:buFont typeface="Arial" charset="0"/>
              <a:buNone/>
            </a:pPr>
            <a:r>
              <a:rPr b="1" dirty="0" sz="3600" i="1" lang="kk-KZ" smtClean="0">
                <a:solidFill>
                  <a:srgbClr val="6600CC"/>
                </a:solidFill>
                <a:latin typeface="Times New Roman" pitchFamily="18" charset="0"/>
                <a:cs typeface="Times New Roman" pitchFamily="18" charset="0"/>
              </a:rPr>
              <a:t>бала өмір бойы</a:t>
            </a:r>
            <a:r>
              <a:rPr b="1" dirty="0" sz="3600" lang="ru-RU" smtClean="0">
                <a:solidFill>
                  <a:srgbClr val="6600CC"/>
                </a:solidFill>
                <a:latin typeface="Times New Roman" pitchFamily="18" charset="0"/>
                <a:cs typeface="Times New Roman" pitchFamily="18" charset="0"/>
              </a:rPr>
              <a:t> </a:t>
            </a:r>
            <a:r>
              <a:rPr b="1" dirty="0" sz="3600" i="1" lang="kk-KZ" smtClean="0">
                <a:solidFill>
                  <a:srgbClr val="6600CC"/>
                </a:solidFill>
                <a:latin typeface="Times New Roman" pitchFamily="18" charset="0"/>
                <a:cs typeface="Times New Roman" pitchFamily="18" charset="0"/>
              </a:rPr>
              <a:t>ақтап бола алмайды.</a:t>
            </a:r>
          </a:p>
          <a:p>
            <a:pPr algn="ctr">
              <a:buFont typeface="Arial" charset="0"/>
              <a:buNone/>
            </a:pPr>
            <a:r>
              <a:rPr b="1" dirty="0" sz="3600" i="1" lang="kk-KZ" smtClean="0">
                <a:solidFill>
                  <a:srgbClr val="6600CC"/>
                </a:solidFill>
                <a:latin typeface="Times New Roman" pitchFamily="18" charset="0"/>
                <a:cs typeface="Times New Roman" pitchFamily="18" charset="0"/>
              </a:rPr>
              <a:t>Балаға деген махаббатқа ешбір </a:t>
            </a:r>
          </a:p>
          <a:p>
            <a:pPr algn="ctr">
              <a:buFont typeface="Arial" charset="0"/>
              <a:buNone/>
            </a:pPr>
            <a:r>
              <a:rPr b="1" dirty="0" sz="3600" i="1" lang="kk-KZ" smtClean="0">
                <a:solidFill>
                  <a:srgbClr val="6600CC"/>
                </a:solidFill>
                <a:latin typeface="Times New Roman" pitchFamily="18" charset="0"/>
                <a:cs typeface="Times New Roman" pitchFamily="18" charset="0"/>
              </a:rPr>
              <a:t>махаббат теңдесе алмайды,ол өле – </a:t>
            </a:r>
          </a:p>
          <a:p>
            <a:pPr algn="ctr">
              <a:buFont typeface="Arial" charset="0"/>
              <a:buNone/>
            </a:pPr>
            <a:r>
              <a:rPr b="1" dirty="0" sz="3600" i="1" lang="kk-KZ" smtClean="0">
                <a:solidFill>
                  <a:srgbClr val="6600CC"/>
                </a:solidFill>
                <a:latin typeface="Times New Roman" pitchFamily="18" charset="0"/>
                <a:cs typeface="Times New Roman" pitchFamily="18" charset="0"/>
              </a:rPr>
              <a:t>өлгенше сусындайтын махаббат.</a:t>
            </a:r>
            <a:endParaRPr b="1" dirty="0" sz="3600" lang="ru-RU" smtClean="0">
              <a:solidFill>
                <a:srgbClr val="6600CC"/>
              </a:solidFill>
              <a:latin typeface="Times New Roman" pitchFamily="18" charset="0"/>
              <a:cs typeface="Times New Roman" pitchFamily="18" charset="0"/>
            </a:endParaRPr>
          </a:p>
          <a:p>
            <a:pPr algn="ctr">
              <a:buFont typeface="Arial" charset="0"/>
              <a:buNone/>
            </a:pPr>
            <a:r>
              <a:rPr dirty="0" sz="3600" lang="kk-KZ" smtClean="0">
                <a:solidFill>
                  <a:srgbClr val="6600CC"/>
                </a:solidFill>
                <a:latin typeface="Times New Roman" pitchFamily="18" charset="0"/>
                <a:cs typeface="Times New Roman" pitchFamily="18" charset="0"/>
              </a:rPr>
              <a:t>                       </a:t>
            </a:r>
          </a:p>
          <a:p>
            <a:pPr algn="r">
              <a:buFont typeface="Arial" charset="0"/>
              <a:buNone/>
            </a:pPr>
            <a:r>
              <a:rPr b="1" dirty="0" sz="2800" lang="kk-KZ" smtClean="0">
                <a:solidFill>
                  <a:srgbClr val="6600CC"/>
                </a:solidFill>
                <a:latin typeface="Times New Roman" pitchFamily="18" charset="0"/>
                <a:cs typeface="Times New Roman" pitchFamily="18" charset="0"/>
              </a:rPr>
              <a:t>                                     Ғабиден Мұстафин.</a:t>
            </a:r>
          </a:p>
          <a:p>
            <a:pPr>
              <a:buFont typeface="Wingdings 2" pitchFamily="18" charset="2"/>
              <a:buNone/>
            </a:pPr>
            <a:r>
              <a:rPr b="1" dirty="0" sz="2000" lang="kk-KZ" smtClean="0"/>
              <a:t>                          </a:t>
            </a:r>
            <a:endParaRPr b="1" dirty="0" sz="2000" i="1" lang="ru-RU" smtClean="0"/>
          </a:p>
          <a:p>
            <a:pPr indent="0" marL="0">
              <a:buFont typeface="Wingdings" pitchFamily="2" charset="2"/>
              <a:buNone/>
            </a:pPr>
            <a:endParaRPr b="1" dirty="0" sz="3600" i="1" lang="ru-RU">
              <a:solidFill>
                <a:srgbClr val="000099"/>
              </a:solidFill>
              <a:effectLst>
                <a:outerShdw algn="tl" blurRad="38100" dir="2700000" dist="38100">
                  <a:srgbClr val="000000">
                    <a:alpha val="43137"/>
                  </a:srgbClr>
                </a:outerShdw>
              </a:effectLst>
              <a:latin typeface="Times New Roman" pitchFamily="18" charset="0"/>
              <a:cs typeface="Times New Roman" pitchFamily="18" charset="0"/>
            </a:endParaRPr>
          </a:p>
        </p:txBody>
      </p:sp>
      <p:pic>
        <p:nvPicPr>
          <p:cNvPr id="2097154" name="Picture 5" descr="j0216724"/>
          <p:cNvPicPr>
            <a:picLocks noChangeAspect="1" noChangeArrowheads="1"/>
          </p:cNvPicPr>
          <p:nvPr/>
        </p:nvPicPr>
        <p:blipFill>
          <a:blip xmlns:r="http://schemas.openxmlformats.org/officeDocument/2006/relationships" r:embed="rId1"/>
          <a:srcRect/>
          <a:stretch>
            <a:fillRect/>
          </a:stretch>
        </p:blipFill>
        <p:spPr bwMode="auto">
          <a:xfrm>
            <a:off x="214282" y="4357694"/>
            <a:ext cx="2049090" cy="2214577"/>
          </a:xfrm>
          <a:prstGeom prst="rect"/>
          <a:noFill/>
          <a:ln w="9525">
            <a:noFill/>
            <a:miter lim="800000"/>
            <a:headEnd/>
            <a:tailEnd/>
          </a:ln>
        </p:spPr>
      </p:pic>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591" name="Rectangle 2"/>
          <p:cNvSpPr>
            <a:spLocks noGrp="1" noChangeArrowheads="1"/>
          </p:cNvSpPr>
          <p:nvPr>
            <p:ph type="title"/>
          </p:nvPr>
        </p:nvSpPr>
        <p:spPr>
          <a:xfrm>
            <a:off x="457200" y="714356"/>
            <a:ext cx="8229600" cy="703282"/>
          </a:xfrm>
        </p:spPr>
        <p:txBody>
          <a:bodyPr>
            <a:normAutofit fontScale="90000"/>
          </a:bodyPr>
          <a:p>
            <a:r>
              <a:rPr b="1" dirty="0" sz="4700" lang="kk-KZ">
                <a:solidFill>
                  <a:schemeClr val="accent6">
                    <a:lumMod val="75000"/>
                  </a:schemeClr>
                </a:solidFill>
                <a:effectLst>
                  <a:outerShdw algn="tl" blurRad="38100" dir="2700000" dist="38100">
                    <a:srgbClr val="FFFFFF"/>
                  </a:outerShdw>
                </a:effectLst>
                <a:latin typeface="Times New Roman" pitchFamily="18" charset="0"/>
              </a:rPr>
              <a:t>Мақсаты</a:t>
            </a:r>
            <a:r>
              <a:rPr b="1" dirty="0" sz="4700" lang="kk-KZ" smtClean="0">
                <a:solidFill>
                  <a:schemeClr val="accent6">
                    <a:lumMod val="75000"/>
                  </a:schemeClr>
                </a:solidFill>
                <a:effectLst>
                  <a:outerShdw algn="tl" blurRad="38100" dir="2700000" dist="38100">
                    <a:srgbClr val="FFFFFF"/>
                  </a:outerShdw>
                </a:effectLst>
                <a:latin typeface="Times New Roman" pitchFamily="18" charset="0"/>
              </a:rPr>
              <a:t>:</a:t>
            </a:r>
            <a:br>
              <a:rPr b="1" dirty="0" sz="4700" lang="kk-KZ" smtClean="0">
                <a:solidFill>
                  <a:schemeClr val="accent6">
                    <a:lumMod val="75000"/>
                  </a:schemeClr>
                </a:solidFill>
                <a:effectLst>
                  <a:outerShdw algn="tl" blurRad="38100" dir="2700000" dist="38100">
                    <a:srgbClr val="FFFFFF"/>
                  </a:outerShdw>
                </a:effectLst>
                <a:latin typeface="Times New Roman" pitchFamily="18" charset="0"/>
              </a:rPr>
            </a:br>
            <a:endParaRPr b="1" dirty="0" sz="4700" lang="ru-RU">
              <a:solidFill>
                <a:schemeClr val="accent6">
                  <a:lumMod val="75000"/>
                </a:schemeClr>
              </a:solidFill>
              <a:effectLst>
                <a:outerShdw algn="tl" blurRad="38100" dir="2700000" dist="38100">
                  <a:srgbClr val="FFFFFF"/>
                </a:outerShdw>
              </a:effectLst>
              <a:latin typeface="Times New Roman" pitchFamily="18" charset="0"/>
            </a:endParaRPr>
          </a:p>
        </p:txBody>
      </p:sp>
      <p:sp>
        <p:nvSpPr>
          <p:cNvPr id="1048592" name="Rectangle 3"/>
          <p:cNvSpPr>
            <a:spLocks noGrp="1" noChangeArrowheads="1"/>
          </p:cNvSpPr>
          <p:nvPr>
            <p:ph type="body" idx="1"/>
          </p:nvPr>
        </p:nvSpPr>
        <p:spPr>
          <a:xfrm>
            <a:off x="357158" y="1571611"/>
            <a:ext cx="8572559" cy="4448189"/>
          </a:xfrm>
        </p:spPr>
        <p:txBody>
          <a:bodyPr/>
          <a:p>
            <a:pPr>
              <a:buFont typeface="Wingdings" pitchFamily="2" charset="2"/>
              <a:buNone/>
            </a:pPr>
            <a:r>
              <a:rPr dirty="0" sz="3600" lang="kk-KZ" smtClean="0">
                <a:solidFill>
                  <a:srgbClr val="000000"/>
                </a:solidFill>
                <a:effectLst>
                  <a:outerShdw algn="tl" blurRad="38100" dir="2700000" dist="38100">
                    <a:srgbClr val="FFFFFF"/>
                  </a:outerShdw>
                </a:effectLst>
                <a:latin typeface="Times New Roman" pitchFamily="18" charset="0"/>
              </a:rPr>
              <a:t>   </a:t>
            </a:r>
            <a:r>
              <a:rPr b="1" dirty="0" sz="3600" i="1" lang="kk-KZ" smtClean="0">
                <a:solidFill>
                  <a:srgbClr val="000099"/>
                </a:solidFill>
                <a:effectLst>
                  <a:outerShdw algn="tl" blurRad="38100" dir="2700000" dist="38100">
                    <a:srgbClr val="FFFFFF"/>
                  </a:outerShdw>
                </a:effectLst>
                <a:latin typeface="Times New Roman" pitchFamily="18" charset="0"/>
              </a:rPr>
              <a:t>Бала </a:t>
            </a:r>
            <a:r>
              <a:rPr b="1" dirty="0" sz="3600" i="1" lang="kk-KZ">
                <a:solidFill>
                  <a:srgbClr val="000099"/>
                </a:solidFill>
                <a:effectLst>
                  <a:outerShdw algn="tl" blurRad="38100" dir="2700000" dist="38100">
                    <a:srgbClr val="FFFFFF"/>
                  </a:outerShdw>
                </a:effectLst>
                <a:latin typeface="Times New Roman" pitchFamily="18" charset="0"/>
              </a:rPr>
              <a:t>құқығын қорғап, жеке </a:t>
            </a:r>
            <a:r>
              <a:rPr b="1" dirty="0" sz="3600" i="1" lang="kk-KZ" smtClean="0">
                <a:solidFill>
                  <a:srgbClr val="000099"/>
                </a:solidFill>
                <a:effectLst>
                  <a:outerShdw algn="tl" blurRad="38100" dir="2700000" dist="38100">
                    <a:srgbClr val="FFFFFF"/>
                  </a:outerShdw>
                </a:effectLst>
                <a:latin typeface="Times New Roman" pitchFamily="18" charset="0"/>
              </a:rPr>
              <a:t>тұлға болып </a:t>
            </a:r>
            <a:r>
              <a:rPr b="1" dirty="0" sz="3600" i="1" lang="kk-KZ">
                <a:solidFill>
                  <a:srgbClr val="000099"/>
                </a:solidFill>
                <a:effectLst>
                  <a:outerShdw algn="tl" blurRad="38100" dir="2700000" dist="38100">
                    <a:srgbClr val="FFFFFF"/>
                  </a:outerShdw>
                </a:effectLst>
                <a:latin typeface="Times New Roman" pitchFamily="18" charset="0"/>
              </a:rPr>
              <a:t>қалыптасуына жағдай </a:t>
            </a:r>
            <a:r>
              <a:rPr b="1" dirty="0" sz="3600" i="1" lang="kk-KZ" smtClean="0">
                <a:solidFill>
                  <a:srgbClr val="000099"/>
                </a:solidFill>
                <a:effectLst>
                  <a:outerShdw algn="tl" blurRad="38100" dir="2700000" dist="38100">
                    <a:srgbClr val="FFFFFF"/>
                  </a:outerShdw>
                </a:effectLst>
                <a:latin typeface="Times New Roman" pitchFamily="18" charset="0"/>
              </a:rPr>
              <a:t>жасау;</a:t>
            </a:r>
            <a:endParaRPr b="1" dirty="0" sz="3600" i="1" lang="kk-KZ">
              <a:solidFill>
                <a:srgbClr val="000099"/>
              </a:solidFill>
              <a:effectLst>
                <a:outerShdw algn="tl" blurRad="38100" dir="2700000" dist="38100">
                  <a:srgbClr val="FFFFFF"/>
                </a:outerShdw>
              </a:effectLst>
              <a:latin typeface="Times New Roman" pitchFamily="18" charset="0"/>
            </a:endParaRPr>
          </a:p>
          <a:p>
            <a:pPr>
              <a:buFont typeface="Wingdings" pitchFamily="2" charset="2"/>
              <a:buNone/>
            </a:pPr>
            <a:r>
              <a:rPr b="1" dirty="0" sz="3600" i="1" lang="kk-KZ" smtClean="0">
                <a:solidFill>
                  <a:srgbClr val="000099"/>
                </a:solidFill>
                <a:effectLst>
                  <a:outerShdw algn="tl" blurRad="38100" dir="2700000" dist="38100">
                    <a:srgbClr val="FFFFFF"/>
                  </a:outerShdw>
                </a:effectLst>
                <a:latin typeface="Times New Roman" pitchFamily="18" charset="0"/>
              </a:rPr>
              <a:t>   Ата-аналардың </a:t>
            </a:r>
            <a:r>
              <a:rPr b="1" dirty="0" sz="3600" i="1" lang="kk-KZ">
                <a:solidFill>
                  <a:srgbClr val="000099"/>
                </a:solidFill>
                <a:effectLst>
                  <a:outerShdw algn="tl" blurRad="38100" dir="2700000" dist="38100">
                    <a:srgbClr val="FFFFFF"/>
                  </a:outerShdw>
                </a:effectLst>
                <a:latin typeface="Times New Roman" pitchFamily="18" charset="0"/>
              </a:rPr>
              <a:t>тәрбиеге көзқарасын </a:t>
            </a:r>
            <a:r>
              <a:rPr b="1" dirty="0" sz="3600" i="1" lang="kk-KZ" smtClean="0">
                <a:solidFill>
                  <a:srgbClr val="000099"/>
                </a:solidFill>
                <a:effectLst>
                  <a:outerShdw algn="tl" blurRad="38100" dir="2700000" dist="38100">
                    <a:srgbClr val="FFFFFF"/>
                  </a:outerShdw>
                </a:effectLst>
                <a:latin typeface="Times New Roman" pitchFamily="18" charset="0"/>
              </a:rPr>
              <a:t>жандандыру </a:t>
            </a:r>
            <a:r>
              <a:rPr b="1" dirty="0" sz="3600" i="1" lang="kk-KZ">
                <a:solidFill>
                  <a:srgbClr val="000099"/>
                </a:solidFill>
                <a:effectLst>
                  <a:outerShdw algn="tl" blurRad="38100" dir="2700000" dist="38100">
                    <a:srgbClr val="FFFFFF"/>
                  </a:outerShdw>
                </a:effectLst>
                <a:latin typeface="Times New Roman" pitchFamily="18" charset="0"/>
              </a:rPr>
              <a:t>мақсатында </a:t>
            </a:r>
            <a:r>
              <a:rPr b="1" dirty="0" sz="3600" i="1" lang="kk-KZ" smtClean="0">
                <a:solidFill>
                  <a:srgbClr val="000099"/>
                </a:solidFill>
                <a:effectLst>
                  <a:outerShdw algn="tl" blurRad="38100" dir="2700000" dist="38100">
                    <a:srgbClr val="FFFFFF"/>
                  </a:outerShdw>
                </a:effectLst>
                <a:latin typeface="Times New Roman" pitchFamily="18" charset="0"/>
              </a:rPr>
              <a:t>ағарту шараларын өткізу.</a:t>
            </a:r>
            <a:endParaRPr b="1" dirty="0" sz="3600" i="1" lang="kk-KZ">
              <a:solidFill>
                <a:srgbClr val="000099"/>
              </a:solidFill>
              <a:effectLst>
                <a:outerShdw algn="tl" blurRad="38100" dir="2700000" dist="38100">
                  <a:srgbClr val="FFFFFF"/>
                </a:outerShdw>
              </a:effectLst>
              <a:latin typeface="Times New Roman" pitchFamily="18" charset="0"/>
            </a:endParaRPr>
          </a:p>
          <a:p>
            <a:pPr algn="ctr">
              <a:buFont typeface="Wingdings" pitchFamily="2" charset="2"/>
              <a:buNone/>
            </a:pPr>
            <a:endParaRPr dirty="0" sz="3600" lang="ru-RU">
              <a:solidFill>
                <a:srgbClr val="000000"/>
              </a:solidFill>
              <a:effectLst>
                <a:outerShdw algn="tl" blurRad="38100" dir="2700000" dist="38100">
                  <a:srgbClr val="FFFFFF"/>
                </a:outerShdw>
              </a:effectLst>
              <a:latin typeface="Times New Roman" pitchFamily="18" charset="0"/>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afterEffect" presetClass="entr" presetID="25" presetSubtype="0">
                                  <p:stCondLst>
                                    <p:cond delay="0"/>
                                  </p:stCondLst>
                                  <p:childTnLst>
                                    <p:set>
                                      <p:cBhvr>
                                        <p:cTn dur="1" fill="hold" id="6">
                                          <p:stCondLst>
                                            <p:cond delay="0"/>
                                          </p:stCondLst>
                                        </p:cTn>
                                        <p:tgtEl>
                                          <p:spTgt spid="1048591"/>
                                        </p:tgtEl>
                                        <p:attrNameLst>
                                          <p:attrName>style.visibility</p:attrName>
                                        </p:attrNameLst>
                                      </p:cBhvr>
                                      <p:to>
                                        <p:strVal val="visible"/>
                                      </p:to>
                                    </p:set>
                                    <p:anim calcmode="lin" valueType="num">
                                      <p:cBhvr>
                                        <p:cTn decel="50000" dur="500" fill="hold" id="7">
                                          <p:stCondLst>
                                            <p:cond delay="0"/>
                                          </p:stCondLst>
                                        </p:cTn>
                                        <p:tgtEl>
                                          <p:spTgt spid="1048591"/>
                                        </p:tgtEl>
                                        <p:attrNameLst>
                                          <p:attrName>style.rotation</p:attrName>
                                        </p:attrNameLst>
                                      </p:cBhvr>
                                      <p:tavLst>
                                        <p:tav tm="0">
                                          <p:val>
                                            <p:fltVal val="-90.0"/>
                                          </p:val>
                                        </p:tav>
                                        <p:tav tm="100000">
                                          <p:val>
                                            <p:fltVal val="0.0"/>
                                          </p:val>
                                        </p:tav>
                                      </p:tavLst>
                                    </p:anim>
                                    <p:anim calcmode="lin" valueType="num">
                                      <p:cBhvr>
                                        <p:cTn decel="50000" dur="500" fill="hold" id="8">
                                          <p:stCondLst>
                                            <p:cond delay="0"/>
                                          </p:stCondLst>
                                        </p:cTn>
                                        <p:tgtEl>
                                          <p:spTgt spid="1048591"/>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1048591"/>
                                        </p:tgtEl>
                                        <p:attrNameLst>
                                          <p:attrName>ppt_w</p:attrName>
                                        </p:attrNameLst>
                                      </p:cBhvr>
                                      <p:tavLst>
                                        <p:tav tm="0">
                                          <p:val>
                                            <p:strVal val="#ppt_w*.05"/>
                                          </p:val>
                                        </p:tav>
                                        <p:tav tm="100000">
                                          <p:val>
                                            <p:strVal val="#ppt_w"/>
                                          </p:val>
                                        </p:tav>
                                      </p:tavLst>
                                    </p:anim>
                                    <p:anim calcmode="lin" valueType="num">
                                      <p:cBhvr>
                                        <p:cTn dur="1000" fill="hold" id="10"/>
                                        <p:tgtEl>
                                          <p:spTgt spid="1048591"/>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1048591"/>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1048591"/>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1048591"/>
                                        </p:tgtEl>
                                        <p:attrNameLst>
                                          <p:attrName>ppt_y</p:attrName>
                                        </p:attrNameLst>
                                      </p:cBhvr>
                                      <p:tavLst>
                                        <p:tav tm="0">
                                          <p:val>
                                            <p:strVal val="#ppt_y+.1"/>
                                          </p:val>
                                        </p:tav>
                                        <p:tav tm="100000">
                                          <p:val>
                                            <p:strVal val="#ppt_y"/>
                                          </p:val>
                                        </p:tav>
                                      </p:tavLst>
                                    </p:anim>
                                    <p:animEffect transition="in" filter="fade">
                                      <p:cBhvr>
                                        <p:cTn decel="50000" dur="1000" id="14">
                                          <p:stCondLst>
                                            <p:cond delay="0"/>
                                          </p:stCondLst>
                                        </p:cTn>
                                        <p:tgtEl>
                                          <p:spTgt spid="1048591"/>
                                        </p:tgtEl>
                                      </p:cBhvr>
                                    </p:animEffect>
                                  </p:childTnLst>
                                </p:cTn>
                              </p:par>
                            </p:childTnLst>
                          </p:cTn>
                        </p:par>
                        <p:par>
                          <p:cTn fill="hold" id="15">
                            <p:stCondLst>
                              <p:cond delay="1000"/>
                            </p:stCondLst>
                            <p:childTnLst>
                              <p:par>
                                <p:cTn fill="hold" id="16" nodeType="afterEffect" presetClass="entr" presetID="27" presetSubtype="0">
                                  <p:stCondLst>
                                    <p:cond delay="0"/>
                                  </p:stCondLst>
                                  <p:iterate type="lt">
                                    <p:tmPct val="50000"/>
                                  </p:iterate>
                                  <p:childTnLst>
                                    <p:set>
                                      <p:cBhvr>
                                        <p:cTn dur="1" fill="hold" id="17">
                                          <p:stCondLst>
                                            <p:cond delay="0"/>
                                          </p:stCondLst>
                                        </p:cTn>
                                        <p:tgtEl>
                                          <p:spTgt spid="1048592">
                                            <p:txEl>
                                              <p:pRg st="0" end="0"/>
                                            </p:txEl>
                                          </p:spTgt>
                                        </p:tgtEl>
                                        <p:attrNameLst>
                                          <p:attrName>style.visibility</p:attrName>
                                        </p:attrNameLst>
                                      </p:cBhvr>
                                      <p:to>
                                        <p:strVal val="visible"/>
                                      </p:to>
                                    </p:set>
                                    <p:anim calcmode="discrete" valueType="clr">
                                      <p:cBhvr override="childStyle">
                                        <p:cTn dur="80" id="18"/>
                                        <p:tgtEl>
                                          <p:spTgt spid="104859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dur="80" id="19"/>
                                        <p:tgtEl>
                                          <p:spTgt spid="1048592">
                                            <p:txEl>
                                              <p:pRg st="0" end="0"/>
                                            </p:txEl>
                                          </p:spTgt>
                                        </p:tgtEl>
                                        <p:attrNameLst>
                                          <p:attrName>fill.color</p:attrName>
                                        </p:attrNameLst>
                                      </p:cBhvr>
                                      <p:tavLst>
                                        <p:tav tm="0">
                                          <p:val>
                                            <p:clrVal>
                                              <a:schemeClr val="accent2"/>
                                            </p:clrVal>
                                          </p:val>
                                        </p:tav>
                                        <p:tav tm="50000">
                                          <p:val>
                                            <p:clrVal>
                                              <a:schemeClr val="hlink"/>
                                            </p:clrVal>
                                          </p:val>
                                        </p:tav>
                                      </p:tavLst>
                                    </p:anim>
                                    <p:set>
                                      <p:cBhvr>
                                        <p:cTn dur="80" id="20"/>
                                        <p:tgtEl>
                                          <p:spTgt spid="1048592">
                                            <p:txEl>
                                              <p:pRg st="0" end="0"/>
                                            </p:txEl>
                                          </p:spTgt>
                                        </p:tgtEl>
                                        <p:attrNameLst>
                                          <p:attrName>fill.type</p:attrName>
                                        </p:attrNameLst>
                                      </p:cBhvr>
                                      <p:to>
                                        <p:strVal val="solid"/>
                                      </p:to>
                                    </p:set>
                                  </p:childTnLst>
                                </p:cTn>
                              </p:par>
                            </p:childTnLst>
                          </p:cTn>
                        </p:par>
                        <p:par>
                          <p:cTn fill="hold" id="21">
                            <p:stCondLst>
                              <p:cond delay="3280"/>
                            </p:stCondLst>
                            <p:childTnLst>
                              <p:par>
                                <p:cTn fill="hold" id="22" nodeType="afterEffect" presetClass="entr" presetID="27" presetSubtype="0">
                                  <p:stCondLst>
                                    <p:cond delay="0"/>
                                  </p:stCondLst>
                                  <p:iterate type="lt">
                                    <p:tmPct val="50000"/>
                                  </p:iterate>
                                  <p:childTnLst>
                                    <p:set>
                                      <p:cBhvr>
                                        <p:cTn dur="1" fill="hold" id="23">
                                          <p:stCondLst>
                                            <p:cond delay="0"/>
                                          </p:stCondLst>
                                        </p:cTn>
                                        <p:tgtEl>
                                          <p:spTgt spid="1048592">
                                            <p:txEl>
                                              <p:pRg st="1" end="1"/>
                                            </p:txEl>
                                          </p:spTgt>
                                        </p:tgtEl>
                                        <p:attrNameLst>
                                          <p:attrName>style.visibility</p:attrName>
                                        </p:attrNameLst>
                                      </p:cBhvr>
                                      <p:to>
                                        <p:strVal val="visible"/>
                                      </p:to>
                                    </p:set>
                                    <p:anim calcmode="discrete" valueType="clr">
                                      <p:cBhvr override="childStyle">
                                        <p:cTn dur="80" id="24"/>
                                        <p:tgtEl>
                                          <p:spTgt spid="104859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dur="80" id="25"/>
                                        <p:tgtEl>
                                          <p:spTgt spid="1048592">
                                            <p:txEl>
                                              <p:pRg st="1" end="1"/>
                                            </p:txEl>
                                          </p:spTgt>
                                        </p:tgtEl>
                                        <p:attrNameLst>
                                          <p:attrName>fill.color</p:attrName>
                                        </p:attrNameLst>
                                      </p:cBhvr>
                                      <p:tavLst>
                                        <p:tav tm="0">
                                          <p:val>
                                            <p:clrVal>
                                              <a:schemeClr val="accent2"/>
                                            </p:clrVal>
                                          </p:val>
                                        </p:tav>
                                        <p:tav tm="50000">
                                          <p:val>
                                            <p:clrVal>
                                              <a:schemeClr val="hlink"/>
                                            </p:clrVal>
                                          </p:val>
                                        </p:tav>
                                      </p:tavLst>
                                    </p:anim>
                                    <p:set>
                                      <p:cBhvr>
                                        <p:cTn dur="80" id="26"/>
                                        <p:tgtEl>
                                          <p:spTgt spid="1048592">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593" name="Rectangle 2"/>
          <p:cNvSpPr>
            <a:spLocks noGrp="1" noChangeArrowheads="1"/>
          </p:cNvSpPr>
          <p:nvPr>
            <p:ph type="title"/>
          </p:nvPr>
        </p:nvSpPr>
        <p:spPr/>
        <p:txBody>
          <a:bodyPr/>
          <a:p>
            <a:pPr algn="l"/>
            <a:r>
              <a:rPr b="1" dirty="0" sz="4700" lang="kk-KZ">
                <a:latin typeface="Times New Roman" pitchFamily="18" charset="0"/>
              </a:rPr>
              <a:t>	</a:t>
            </a:r>
            <a:r>
              <a:rPr b="1" dirty="0" sz="4700" lang="kk-KZ">
                <a:solidFill>
                  <a:srgbClr val="C00000"/>
                </a:solidFill>
                <a:latin typeface="Times New Roman" pitchFamily="18" charset="0"/>
              </a:rPr>
              <a:t>        </a:t>
            </a:r>
            <a:r>
              <a:rPr b="1" dirty="0" sz="4700" lang="kk-KZ" smtClean="0">
                <a:solidFill>
                  <a:srgbClr val="C00000"/>
                </a:solidFill>
                <a:latin typeface="Times New Roman" pitchFamily="18" charset="0"/>
              </a:rPr>
              <a:t> </a:t>
            </a:r>
            <a:r>
              <a:rPr b="1" dirty="0" sz="4200" lang="kk-KZ" smtClean="0">
                <a:solidFill>
                  <a:srgbClr val="C00000"/>
                </a:solidFill>
                <a:effectLst>
                  <a:outerShdw algn="tl" blurRad="38100" dir="2700000" dist="38100">
                    <a:srgbClr val="FFFFFF"/>
                  </a:outerShdw>
                </a:effectLst>
                <a:latin typeface="Times New Roman" pitchFamily="18" charset="0"/>
              </a:rPr>
              <a:t>Міндеттері</a:t>
            </a:r>
            <a:r>
              <a:rPr b="1" dirty="0" sz="4200" lang="kk-KZ">
                <a:solidFill>
                  <a:srgbClr val="C00000"/>
                </a:solidFill>
                <a:effectLst>
                  <a:outerShdw algn="tl" blurRad="38100" dir="2700000" dist="38100">
                    <a:srgbClr val="FFFFFF"/>
                  </a:outerShdw>
                </a:effectLst>
                <a:latin typeface="Times New Roman" pitchFamily="18" charset="0"/>
              </a:rPr>
              <a:t>:</a:t>
            </a:r>
            <a:r>
              <a:rPr b="1" dirty="0" sz="4200" lang="kk-KZ">
                <a:solidFill>
                  <a:srgbClr val="C00000"/>
                </a:solidFill>
                <a:latin typeface="Times New Roman" pitchFamily="18" charset="0"/>
              </a:rPr>
              <a:t> </a:t>
            </a:r>
            <a:endParaRPr b="1" dirty="0" sz="4200" lang="ru-RU">
              <a:solidFill>
                <a:srgbClr val="C00000"/>
              </a:solidFill>
              <a:latin typeface="Times New Roman" pitchFamily="18" charset="0"/>
            </a:endParaRPr>
          </a:p>
        </p:txBody>
      </p:sp>
      <p:sp>
        <p:nvSpPr>
          <p:cNvPr id="1048594" name="Rectangle 3"/>
          <p:cNvSpPr>
            <a:spLocks noGrp="1" noChangeArrowheads="1"/>
          </p:cNvSpPr>
          <p:nvPr>
            <p:ph type="body" idx="1"/>
          </p:nvPr>
        </p:nvSpPr>
        <p:spPr/>
        <p:txBody>
          <a:bodyPr>
            <a:normAutofit/>
          </a:bodyPr>
          <a:p>
            <a:pPr>
              <a:lnSpc>
                <a:spcPct val="80000"/>
              </a:lnSpc>
            </a:pPr>
            <a:r>
              <a:rPr b="1" dirty="0" sz="4000" i="1" lang="kk-KZ" smtClean="0">
                <a:solidFill>
                  <a:srgbClr val="000099"/>
                </a:solidFill>
                <a:effectLst>
                  <a:outerShdw algn="tl" blurRad="38100" dir="2700000" dist="38100">
                    <a:srgbClr val="FFFFFF"/>
                  </a:outerShdw>
                </a:effectLst>
                <a:latin typeface="Times New Roman" pitchFamily="18" charset="0"/>
              </a:rPr>
              <a:t>Отбасындағы </a:t>
            </a:r>
            <a:r>
              <a:rPr b="1" dirty="0" sz="4000" i="1" lang="kk-KZ">
                <a:solidFill>
                  <a:srgbClr val="000099"/>
                </a:solidFill>
                <a:effectLst>
                  <a:outerShdw algn="tl" blurRad="38100" dir="2700000" dist="38100">
                    <a:srgbClr val="FFFFFF"/>
                  </a:outerShdw>
                </a:effectLst>
                <a:latin typeface="Times New Roman" pitchFamily="18" charset="0"/>
              </a:rPr>
              <a:t>жағдайды анықтау, жұмыс жоспарын </a:t>
            </a:r>
            <a:r>
              <a:rPr b="1" dirty="0" sz="4000" i="1" lang="kk-KZ" smtClean="0">
                <a:solidFill>
                  <a:srgbClr val="000099"/>
                </a:solidFill>
                <a:effectLst>
                  <a:outerShdw algn="tl" blurRad="38100" dir="2700000" dist="38100">
                    <a:srgbClr val="FFFFFF"/>
                  </a:outerShdw>
                </a:effectLst>
                <a:latin typeface="Times New Roman" pitchFamily="18" charset="0"/>
              </a:rPr>
              <a:t>құру;</a:t>
            </a:r>
          </a:p>
          <a:p>
            <a:pPr>
              <a:lnSpc>
                <a:spcPct val="80000"/>
              </a:lnSpc>
              <a:buNone/>
            </a:pPr>
            <a:endParaRPr b="1" dirty="0" sz="2000" i="1" lang="kk-KZ">
              <a:solidFill>
                <a:srgbClr val="000099"/>
              </a:solidFill>
              <a:effectLst>
                <a:outerShdw algn="tl" blurRad="38100" dir="2700000" dist="38100">
                  <a:srgbClr val="FFFFFF"/>
                </a:outerShdw>
              </a:effectLst>
              <a:latin typeface="Times New Roman" pitchFamily="18" charset="0"/>
            </a:endParaRPr>
          </a:p>
          <a:p>
            <a:pPr>
              <a:lnSpc>
                <a:spcPct val="80000"/>
              </a:lnSpc>
            </a:pPr>
            <a:r>
              <a:rPr b="1" dirty="0" sz="4000" i="1" lang="kk-KZ">
                <a:solidFill>
                  <a:srgbClr val="000099"/>
                </a:solidFill>
                <a:effectLst>
                  <a:outerShdw algn="tl" blurRad="38100" dir="2700000" dist="38100">
                    <a:srgbClr val="FFFFFF"/>
                  </a:outerShdw>
                </a:effectLst>
                <a:latin typeface="Times New Roman" pitchFamily="18" charset="0"/>
              </a:rPr>
              <a:t>Отбасындағы бала тәрбиесіне бақылау жүргізу, </a:t>
            </a:r>
            <a:r>
              <a:rPr b="1" dirty="0" sz="4000" i="1" lang="kk-KZ" smtClean="0">
                <a:solidFill>
                  <a:srgbClr val="000099"/>
                </a:solidFill>
                <a:effectLst>
                  <a:outerShdw algn="tl" blurRad="38100" dir="2700000" dist="38100">
                    <a:srgbClr val="FFFFFF"/>
                  </a:outerShdw>
                </a:effectLst>
                <a:latin typeface="Times New Roman" pitchFamily="18" charset="0"/>
              </a:rPr>
              <a:t>қадағалау;</a:t>
            </a:r>
          </a:p>
          <a:p>
            <a:pPr>
              <a:lnSpc>
                <a:spcPct val="80000"/>
              </a:lnSpc>
              <a:buNone/>
            </a:pPr>
            <a:endParaRPr b="1" dirty="0" sz="2000" i="1" lang="kk-KZ">
              <a:solidFill>
                <a:srgbClr val="000099"/>
              </a:solidFill>
              <a:effectLst>
                <a:outerShdw algn="tl" blurRad="38100" dir="2700000" dist="38100">
                  <a:srgbClr val="FFFFFF"/>
                </a:outerShdw>
              </a:effectLst>
              <a:latin typeface="Times New Roman" pitchFamily="18" charset="0"/>
            </a:endParaRPr>
          </a:p>
          <a:p>
            <a:pPr>
              <a:lnSpc>
                <a:spcPct val="80000"/>
              </a:lnSpc>
            </a:pPr>
            <a:r>
              <a:rPr b="1" dirty="0" sz="4000" i="1" lang="kk-KZ">
                <a:solidFill>
                  <a:srgbClr val="000099"/>
                </a:solidFill>
                <a:effectLst>
                  <a:outerShdw algn="tl" blurRad="38100" dir="2700000" dist="38100">
                    <a:srgbClr val="FFFFFF"/>
                  </a:outerShdw>
                </a:effectLst>
                <a:latin typeface="Times New Roman" pitchFamily="18" charset="0"/>
              </a:rPr>
              <a:t>Отбасы мүшелері арасында қалыпты жағдай</a:t>
            </a:r>
            <a:r>
              <a:rPr b="1" dirty="0" sz="4000" i="1" lang="kk-KZ">
                <a:solidFill>
                  <a:srgbClr val="000099"/>
                </a:solidFill>
                <a:latin typeface="Times New Roman" pitchFamily="18" charset="0"/>
              </a:rPr>
              <a:t> </a:t>
            </a:r>
            <a:r>
              <a:rPr b="1" dirty="0" sz="4000" i="1" lang="kk-KZ" smtClean="0">
                <a:solidFill>
                  <a:srgbClr val="000099"/>
                </a:solidFill>
                <a:effectLst>
                  <a:outerShdw algn="tl" blurRad="38100" dir="2700000" dist="38100">
                    <a:srgbClr val="FFFFFF"/>
                  </a:outerShdw>
                </a:effectLst>
                <a:latin typeface="Times New Roman" pitchFamily="18" charset="0"/>
              </a:rPr>
              <a:t>туғызу.</a:t>
            </a:r>
            <a:endParaRPr b="1" dirty="0" sz="4000" i="1" lang="kk-KZ">
              <a:solidFill>
                <a:srgbClr val="000099"/>
              </a:solidFill>
              <a:effectLst>
                <a:outerShdw algn="tl" blurRad="38100" dir="2700000" dist="38100">
                  <a:srgbClr val="FFFFFF"/>
                </a:outerShdw>
              </a:effectLst>
              <a:latin typeface="Times New Roman" pitchFamily="18" charset="0"/>
            </a:endParaRPr>
          </a:p>
          <a:p>
            <a:pPr>
              <a:lnSpc>
                <a:spcPct val="80000"/>
              </a:lnSpc>
              <a:buFont typeface="Wingdings" pitchFamily="2" charset="2"/>
              <a:buNone/>
            </a:pPr>
            <a:endParaRPr b="1" dirty="0" sz="4000" i="1" lang="ru-RU">
              <a:solidFill>
                <a:srgbClr val="000099"/>
              </a:solidFill>
              <a:effectLst>
                <a:outerShdw algn="tl" blurRad="38100" dir="2700000" dist="38100">
                  <a:srgbClr val="FFFFFF"/>
                </a:outerShdw>
              </a:effectLst>
              <a:latin typeface="Times New Roman" pitchFamily="18" charset="0"/>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afterEffect" presetClass="entr" presetID="25" presetSubtype="0">
                                  <p:stCondLst>
                                    <p:cond delay="0"/>
                                  </p:stCondLst>
                                  <p:childTnLst>
                                    <p:set>
                                      <p:cBhvr>
                                        <p:cTn dur="1" fill="hold" id="6">
                                          <p:stCondLst>
                                            <p:cond delay="0"/>
                                          </p:stCondLst>
                                        </p:cTn>
                                        <p:tgtEl>
                                          <p:spTgt spid="1048593"/>
                                        </p:tgtEl>
                                        <p:attrNameLst>
                                          <p:attrName>style.visibility</p:attrName>
                                        </p:attrNameLst>
                                      </p:cBhvr>
                                      <p:to>
                                        <p:strVal val="visible"/>
                                      </p:to>
                                    </p:set>
                                    <p:anim calcmode="lin" valueType="num">
                                      <p:cBhvr>
                                        <p:cTn decel="50000" dur="500" fill="hold" id="7">
                                          <p:stCondLst>
                                            <p:cond delay="0"/>
                                          </p:stCondLst>
                                        </p:cTn>
                                        <p:tgtEl>
                                          <p:spTgt spid="1048593"/>
                                        </p:tgtEl>
                                        <p:attrNameLst>
                                          <p:attrName>style.rotation</p:attrName>
                                        </p:attrNameLst>
                                      </p:cBhvr>
                                      <p:tavLst>
                                        <p:tav tm="0">
                                          <p:val>
                                            <p:fltVal val="-90.0"/>
                                          </p:val>
                                        </p:tav>
                                        <p:tav tm="100000">
                                          <p:val>
                                            <p:fltVal val="0.0"/>
                                          </p:val>
                                        </p:tav>
                                      </p:tavLst>
                                    </p:anim>
                                    <p:anim calcmode="lin" valueType="num">
                                      <p:cBhvr>
                                        <p:cTn decel="50000" dur="500" fill="hold" id="8">
                                          <p:stCondLst>
                                            <p:cond delay="0"/>
                                          </p:stCondLst>
                                        </p:cTn>
                                        <p:tgtEl>
                                          <p:spTgt spid="1048593"/>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1048593"/>
                                        </p:tgtEl>
                                        <p:attrNameLst>
                                          <p:attrName>ppt_w</p:attrName>
                                        </p:attrNameLst>
                                      </p:cBhvr>
                                      <p:tavLst>
                                        <p:tav tm="0">
                                          <p:val>
                                            <p:strVal val="#ppt_w*.05"/>
                                          </p:val>
                                        </p:tav>
                                        <p:tav tm="100000">
                                          <p:val>
                                            <p:strVal val="#ppt_w"/>
                                          </p:val>
                                        </p:tav>
                                      </p:tavLst>
                                    </p:anim>
                                    <p:anim calcmode="lin" valueType="num">
                                      <p:cBhvr>
                                        <p:cTn dur="1000" fill="hold" id="10"/>
                                        <p:tgtEl>
                                          <p:spTgt spid="1048593"/>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1048593"/>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1048593"/>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1048593"/>
                                        </p:tgtEl>
                                        <p:attrNameLst>
                                          <p:attrName>ppt_y</p:attrName>
                                        </p:attrNameLst>
                                      </p:cBhvr>
                                      <p:tavLst>
                                        <p:tav tm="0">
                                          <p:val>
                                            <p:strVal val="#ppt_y+.1"/>
                                          </p:val>
                                        </p:tav>
                                        <p:tav tm="100000">
                                          <p:val>
                                            <p:strVal val="#ppt_y"/>
                                          </p:val>
                                        </p:tav>
                                      </p:tavLst>
                                    </p:anim>
                                    <p:animEffect transition="in" filter="fade">
                                      <p:cBhvr>
                                        <p:cTn decel="50000" dur="1000" id="14">
                                          <p:stCondLst>
                                            <p:cond delay="0"/>
                                          </p:stCondLst>
                                        </p:cTn>
                                        <p:tgtEl>
                                          <p:spTgt spid="1048593"/>
                                        </p:tgtEl>
                                      </p:cBhvr>
                                    </p:animEffect>
                                  </p:childTnLst>
                                </p:cTn>
                              </p:par>
                            </p:childTnLst>
                          </p:cTn>
                        </p:par>
                      </p:childTnLst>
                    </p:cTn>
                  </p:par>
                  <p:par>
                    <p:cTn fill="hold" id="15">
                      <p:stCondLst>
                        <p:cond delay="indefinite"/>
                      </p:stCondLst>
                      <p:childTnLst>
                        <p:par>
                          <p:cTn fill="hold" id="16">
                            <p:stCondLst>
                              <p:cond delay="0"/>
                            </p:stCondLst>
                            <p:childTnLst>
                              <p:par>
                                <p:cTn fill="hold" id="17" nodeType="clickEffect" presetClass="entr" presetID="25" presetSubtype="0">
                                  <p:stCondLst>
                                    <p:cond delay="0"/>
                                  </p:stCondLst>
                                  <p:childTnLst>
                                    <p:set>
                                      <p:cBhvr>
                                        <p:cTn dur="1" fill="hold" id="18">
                                          <p:stCondLst>
                                            <p:cond delay="0"/>
                                          </p:stCondLst>
                                        </p:cTn>
                                        <p:tgtEl>
                                          <p:spTgt spid="1048594">
                                            <p:txEl>
                                              <p:pRg st="0" end="0"/>
                                            </p:txEl>
                                          </p:spTgt>
                                        </p:tgtEl>
                                        <p:attrNameLst>
                                          <p:attrName>style.visibility</p:attrName>
                                        </p:attrNameLst>
                                      </p:cBhvr>
                                      <p:to>
                                        <p:strVal val="visible"/>
                                      </p:to>
                                    </p:set>
                                    <p:anim calcmode="lin" valueType="num">
                                      <p:cBhvr>
                                        <p:cTn decel="50000" dur="500" fill="hold" id="19">
                                          <p:stCondLst>
                                            <p:cond delay="0"/>
                                          </p:stCondLst>
                                        </p:cTn>
                                        <p:tgtEl>
                                          <p:spTgt spid="1048594">
                                            <p:txEl>
                                              <p:pRg st="0" end="0"/>
                                            </p:txEl>
                                          </p:spTgt>
                                        </p:tgtEl>
                                        <p:attrNameLst>
                                          <p:attrName>style.rotation</p:attrName>
                                        </p:attrNameLst>
                                      </p:cBhvr>
                                      <p:tavLst>
                                        <p:tav tm="0">
                                          <p:val>
                                            <p:fltVal val="-90.0"/>
                                          </p:val>
                                        </p:tav>
                                        <p:tav tm="100000">
                                          <p:val>
                                            <p:fltVal val="0.0"/>
                                          </p:val>
                                        </p:tav>
                                      </p:tavLst>
                                    </p:anim>
                                    <p:anim calcmode="lin" valueType="num">
                                      <p:cBhvr>
                                        <p:cTn decel="50000" dur="500" fill="hold" id="20">
                                          <p:stCondLst>
                                            <p:cond delay="0"/>
                                          </p:stCondLst>
                                        </p:cTn>
                                        <p:tgtEl>
                                          <p:spTgt spid="1048594">
                                            <p:txEl>
                                              <p:pRg st="0" end="0"/>
                                            </p:txEl>
                                          </p:spTgt>
                                        </p:tgtEl>
                                        <p:attrNameLst>
                                          <p:attrName>ppt_w</p:attrName>
                                        </p:attrNameLst>
                                      </p:cBhvr>
                                      <p:tavLst>
                                        <p:tav tm="0">
                                          <p:val>
                                            <p:strVal val="#ppt_w"/>
                                          </p:val>
                                        </p:tav>
                                        <p:tav tm="100000">
                                          <p:val>
                                            <p:strVal val="#ppt_w*.05"/>
                                          </p:val>
                                        </p:tav>
                                      </p:tavLst>
                                    </p:anim>
                                    <p:anim calcmode="lin" valueType="num">
                                      <p:cBhvr>
                                        <p:cTn accel="50000" dur="500" fill="hold" id="21">
                                          <p:stCondLst>
                                            <p:cond delay="500"/>
                                          </p:stCondLst>
                                        </p:cTn>
                                        <p:tgtEl>
                                          <p:spTgt spid="1048594">
                                            <p:txEl>
                                              <p:pRg st="0" end="0"/>
                                            </p:txEl>
                                          </p:spTgt>
                                        </p:tgtEl>
                                        <p:attrNameLst>
                                          <p:attrName>ppt_w</p:attrName>
                                        </p:attrNameLst>
                                      </p:cBhvr>
                                      <p:tavLst>
                                        <p:tav tm="0">
                                          <p:val>
                                            <p:strVal val="#ppt_w*.05"/>
                                          </p:val>
                                        </p:tav>
                                        <p:tav tm="100000">
                                          <p:val>
                                            <p:strVal val="#ppt_w"/>
                                          </p:val>
                                        </p:tav>
                                      </p:tavLst>
                                    </p:anim>
                                    <p:anim calcmode="lin" valueType="num">
                                      <p:cBhvr>
                                        <p:cTn dur="1000" fill="hold" id="22"/>
                                        <p:tgtEl>
                                          <p:spTgt spid="1048594">
                                            <p:txEl>
                                              <p:pRg st="0" end="0"/>
                                            </p:txEl>
                                          </p:spTgt>
                                        </p:tgtEl>
                                        <p:attrNameLst>
                                          <p:attrName>ppt_h</p:attrName>
                                        </p:attrNameLst>
                                      </p:cBhvr>
                                      <p:tavLst>
                                        <p:tav tm="0">
                                          <p:val>
                                            <p:strVal val="#ppt_h"/>
                                          </p:val>
                                        </p:tav>
                                        <p:tav tm="100000">
                                          <p:val>
                                            <p:strVal val="#ppt_h"/>
                                          </p:val>
                                        </p:tav>
                                      </p:tavLst>
                                    </p:anim>
                                    <p:anim calcmode="lin" valueType="num">
                                      <p:cBhvr>
                                        <p:cTn decel="50000" dur="500" fill="hold" id="23">
                                          <p:stCondLst>
                                            <p:cond delay="0"/>
                                          </p:stCondLst>
                                        </p:cTn>
                                        <p:tgtEl>
                                          <p:spTgt spid="1048594">
                                            <p:txEl>
                                              <p:pRg st="0" end="0"/>
                                            </p:txEl>
                                          </p:spTgt>
                                        </p:tgtEl>
                                        <p:attrNameLst>
                                          <p:attrName>ppt_x</p:attrName>
                                        </p:attrNameLst>
                                      </p:cBhvr>
                                      <p:tavLst>
                                        <p:tav tm="0">
                                          <p:val>
                                            <p:strVal val="#ppt_x+.4"/>
                                          </p:val>
                                        </p:tav>
                                        <p:tav tm="100000">
                                          <p:val>
                                            <p:strVal val="#ppt_x"/>
                                          </p:val>
                                        </p:tav>
                                      </p:tavLst>
                                    </p:anim>
                                    <p:anim calcmode="lin" valueType="num">
                                      <p:cBhvr>
                                        <p:cTn decel="50000" dur="500" fill="hold" id="24">
                                          <p:stCondLst>
                                            <p:cond delay="0"/>
                                          </p:stCondLst>
                                        </p:cTn>
                                        <p:tgtEl>
                                          <p:spTgt spid="1048594">
                                            <p:txEl>
                                              <p:pRg st="0" end="0"/>
                                            </p:txEl>
                                          </p:spTgt>
                                        </p:tgtEl>
                                        <p:attrNameLst>
                                          <p:attrName>ppt_y</p:attrName>
                                        </p:attrNameLst>
                                      </p:cBhvr>
                                      <p:tavLst>
                                        <p:tav tm="0">
                                          <p:val>
                                            <p:strVal val="#ppt_y-.2"/>
                                          </p:val>
                                        </p:tav>
                                        <p:tav tm="100000">
                                          <p:val>
                                            <p:strVal val="#ppt_y+.1"/>
                                          </p:val>
                                        </p:tav>
                                      </p:tavLst>
                                    </p:anim>
                                    <p:anim calcmode="lin" valueType="num">
                                      <p:cBhvr>
                                        <p:cTn accel="50000" dur="500" fill="hold" id="25">
                                          <p:stCondLst>
                                            <p:cond delay="500"/>
                                          </p:stCondLst>
                                        </p:cTn>
                                        <p:tgtEl>
                                          <p:spTgt spid="1048594">
                                            <p:txEl>
                                              <p:pRg st="0" end="0"/>
                                            </p:txEl>
                                          </p:spTgt>
                                        </p:tgtEl>
                                        <p:attrNameLst>
                                          <p:attrName>ppt_y</p:attrName>
                                        </p:attrNameLst>
                                      </p:cBhvr>
                                      <p:tavLst>
                                        <p:tav tm="0">
                                          <p:val>
                                            <p:strVal val="#ppt_y+.1"/>
                                          </p:val>
                                        </p:tav>
                                        <p:tav tm="100000">
                                          <p:val>
                                            <p:strVal val="#ppt_y"/>
                                          </p:val>
                                        </p:tav>
                                      </p:tavLst>
                                    </p:anim>
                                    <p:animEffect transition="in" filter="fade">
                                      <p:cBhvr>
                                        <p:cTn decel="50000" dur="1000" id="26">
                                          <p:stCondLst>
                                            <p:cond delay="0"/>
                                          </p:stCondLst>
                                        </p:cTn>
                                        <p:tgtEl>
                                          <p:spTgt spid="1048594">
                                            <p:txEl>
                                              <p:pRg st="0" end="0"/>
                                            </p:txEl>
                                          </p:spTgt>
                                        </p:tgtEl>
                                      </p:cBhvr>
                                    </p:animEffect>
                                  </p:childTnLst>
                                </p:cTn>
                              </p:par>
                            </p:childTnLst>
                          </p:cTn>
                        </p:par>
                      </p:childTnLst>
                    </p:cTn>
                  </p:par>
                  <p:par>
                    <p:cTn fill="hold" id="27">
                      <p:stCondLst>
                        <p:cond delay="indefinite"/>
                      </p:stCondLst>
                      <p:childTnLst>
                        <p:par>
                          <p:cTn fill="hold" id="28">
                            <p:stCondLst>
                              <p:cond delay="0"/>
                            </p:stCondLst>
                            <p:childTnLst>
                              <p:par>
                                <p:cTn fill="hold" id="29" nodeType="clickEffect" presetClass="entr" presetID="25" presetSubtype="0">
                                  <p:stCondLst>
                                    <p:cond delay="0"/>
                                  </p:stCondLst>
                                  <p:childTnLst>
                                    <p:set>
                                      <p:cBhvr>
                                        <p:cTn dur="1" fill="hold" id="30">
                                          <p:stCondLst>
                                            <p:cond delay="0"/>
                                          </p:stCondLst>
                                        </p:cTn>
                                        <p:tgtEl>
                                          <p:spTgt spid="1048594">
                                            <p:txEl>
                                              <p:pRg st="2" end="2"/>
                                            </p:txEl>
                                          </p:spTgt>
                                        </p:tgtEl>
                                        <p:attrNameLst>
                                          <p:attrName>style.visibility</p:attrName>
                                        </p:attrNameLst>
                                      </p:cBhvr>
                                      <p:to>
                                        <p:strVal val="visible"/>
                                      </p:to>
                                    </p:set>
                                    <p:anim calcmode="lin" valueType="num">
                                      <p:cBhvr>
                                        <p:cTn decel="50000" dur="500" fill="hold" id="31">
                                          <p:stCondLst>
                                            <p:cond delay="0"/>
                                          </p:stCondLst>
                                        </p:cTn>
                                        <p:tgtEl>
                                          <p:spTgt spid="1048594">
                                            <p:txEl>
                                              <p:pRg st="2" end="2"/>
                                            </p:txEl>
                                          </p:spTgt>
                                        </p:tgtEl>
                                        <p:attrNameLst>
                                          <p:attrName>style.rotation</p:attrName>
                                        </p:attrNameLst>
                                      </p:cBhvr>
                                      <p:tavLst>
                                        <p:tav tm="0">
                                          <p:val>
                                            <p:fltVal val="-90.0"/>
                                          </p:val>
                                        </p:tav>
                                        <p:tav tm="100000">
                                          <p:val>
                                            <p:fltVal val="0.0"/>
                                          </p:val>
                                        </p:tav>
                                      </p:tavLst>
                                    </p:anim>
                                    <p:anim calcmode="lin" valueType="num">
                                      <p:cBhvr>
                                        <p:cTn decel="50000" dur="500" fill="hold" id="32">
                                          <p:stCondLst>
                                            <p:cond delay="0"/>
                                          </p:stCondLst>
                                        </p:cTn>
                                        <p:tgtEl>
                                          <p:spTgt spid="1048594">
                                            <p:txEl>
                                              <p:pRg st="2" end="2"/>
                                            </p:txEl>
                                          </p:spTgt>
                                        </p:tgtEl>
                                        <p:attrNameLst>
                                          <p:attrName>ppt_w</p:attrName>
                                        </p:attrNameLst>
                                      </p:cBhvr>
                                      <p:tavLst>
                                        <p:tav tm="0">
                                          <p:val>
                                            <p:strVal val="#ppt_w"/>
                                          </p:val>
                                        </p:tav>
                                        <p:tav tm="100000">
                                          <p:val>
                                            <p:strVal val="#ppt_w*.05"/>
                                          </p:val>
                                        </p:tav>
                                      </p:tavLst>
                                    </p:anim>
                                    <p:anim calcmode="lin" valueType="num">
                                      <p:cBhvr>
                                        <p:cTn accel="50000" dur="500" fill="hold" id="33">
                                          <p:stCondLst>
                                            <p:cond delay="500"/>
                                          </p:stCondLst>
                                        </p:cTn>
                                        <p:tgtEl>
                                          <p:spTgt spid="1048594">
                                            <p:txEl>
                                              <p:pRg st="2" end="2"/>
                                            </p:txEl>
                                          </p:spTgt>
                                        </p:tgtEl>
                                        <p:attrNameLst>
                                          <p:attrName>ppt_w</p:attrName>
                                        </p:attrNameLst>
                                      </p:cBhvr>
                                      <p:tavLst>
                                        <p:tav tm="0">
                                          <p:val>
                                            <p:strVal val="#ppt_w*.05"/>
                                          </p:val>
                                        </p:tav>
                                        <p:tav tm="100000">
                                          <p:val>
                                            <p:strVal val="#ppt_w"/>
                                          </p:val>
                                        </p:tav>
                                      </p:tavLst>
                                    </p:anim>
                                    <p:anim calcmode="lin" valueType="num">
                                      <p:cBhvr>
                                        <p:cTn dur="1000" fill="hold" id="34"/>
                                        <p:tgtEl>
                                          <p:spTgt spid="1048594">
                                            <p:txEl>
                                              <p:pRg st="2" end="2"/>
                                            </p:txEl>
                                          </p:spTgt>
                                        </p:tgtEl>
                                        <p:attrNameLst>
                                          <p:attrName>ppt_h</p:attrName>
                                        </p:attrNameLst>
                                      </p:cBhvr>
                                      <p:tavLst>
                                        <p:tav tm="0">
                                          <p:val>
                                            <p:strVal val="#ppt_h"/>
                                          </p:val>
                                        </p:tav>
                                        <p:tav tm="100000">
                                          <p:val>
                                            <p:strVal val="#ppt_h"/>
                                          </p:val>
                                        </p:tav>
                                      </p:tavLst>
                                    </p:anim>
                                    <p:anim calcmode="lin" valueType="num">
                                      <p:cBhvr>
                                        <p:cTn decel="50000" dur="500" fill="hold" id="35">
                                          <p:stCondLst>
                                            <p:cond delay="0"/>
                                          </p:stCondLst>
                                        </p:cTn>
                                        <p:tgtEl>
                                          <p:spTgt spid="1048594">
                                            <p:txEl>
                                              <p:pRg st="2" end="2"/>
                                            </p:txEl>
                                          </p:spTgt>
                                        </p:tgtEl>
                                        <p:attrNameLst>
                                          <p:attrName>ppt_x</p:attrName>
                                        </p:attrNameLst>
                                      </p:cBhvr>
                                      <p:tavLst>
                                        <p:tav tm="0">
                                          <p:val>
                                            <p:strVal val="#ppt_x+.4"/>
                                          </p:val>
                                        </p:tav>
                                        <p:tav tm="100000">
                                          <p:val>
                                            <p:strVal val="#ppt_x"/>
                                          </p:val>
                                        </p:tav>
                                      </p:tavLst>
                                    </p:anim>
                                    <p:anim calcmode="lin" valueType="num">
                                      <p:cBhvr>
                                        <p:cTn decel="50000" dur="500" fill="hold" id="36">
                                          <p:stCondLst>
                                            <p:cond delay="0"/>
                                          </p:stCondLst>
                                        </p:cTn>
                                        <p:tgtEl>
                                          <p:spTgt spid="1048594">
                                            <p:txEl>
                                              <p:pRg st="2" end="2"/>
                                            </p:txEl>
                                          </p:spTgt>
                                        </p:tgtEl>
                                        <p:attrNameLst>
                                          <p:attrName>ppt_y</p:attrName>
                                        </p:attrNameLst>
                                      </p:cBhvr>
                                      <p:tavLst>
                                        <p:tav tm="0">
                                          <p:val>
                                            <p:strVal val="#ppt_y-.2"/>
                                          </p:val>
                                        </p:tav>
                                        <p:tav tm="100000">
                                          <p:val>
                                            <p:strVal val="#ppt_y+.1"/>
                                          </p:val>
                                        </p:tav>
                                      </p:tavLst>
                                    </p:anim>
                                    <p:anim calcmode="lin" valueType="num">
                                      <p:cBhvr>
                                        <p:cTn accel="50000" dur="500" fill="hold" id="37">
                                          <p:stCondLst>
                                            <p:cond delay="500"/>
                                          </p:stCondLst>
                                        </p:cTn>
                                        <p:tgtEl>
                                          <p:spTgt spid="1048594">
                                            <p:txEl>
                                              <p:pRg st="2" end="2"/>
                                            </p:txEl>
                                          </p:spTgt>
                                        </p:tgtEl>
                                        <p:attrNameLst>
                                          <p:attrName>ppt_y</p:attrName>
                                        </p:attrNameLst>
                                      </p:cBhvr>
                                      <p:tavLst>
                                        <p:tav tm="0">
                                          <p:val>
                                            <p:strVal val="#ppt_y+.1"/>
                                          </p:val>
                                        </p:tav>
                                        <p:tav tm="100000">
                                          <p:val>
                                            <p:strVal val="#ppt_y"/>
                                          </p:val>
                                        </p:tav>
                                      </p:tavLst>
                                    </p:anim>
                                    <p:animEffect transition="in" filter="fade">
                                      <p:cBhvr>
                                        <p:cTn decel="50000" dur="1000" id="38">
                                          <p:stCondLst>
                                            <p:cond delay="0"/>
                                          </p:stCondLst>
                                        </p:cTn>
                                        <p:tgtEl>
                                          <p:spTgt spid="1048594">
                                            <p:txEl>
                                              <p:pRg st="2" end="2"/>
                                            </p:txEl>
                                          </p:spTgt>
                                        </p:tgtEl>
                                      </p:cBhvr>
                                    </p:animEffect>
                                  </p:childTnLst>
                                </p:cTn>
                              </p:par>
                            </p:childTnLst>
                          </p:cTn>
                        </p:par>
                      </p:childTnLst>
                    </p:cTn>
                  </p:par>
                  <p:par>
                    <p:cTn fill="hold" id="39">
                      <p:stCondLst>
                        <p:cond delay="indefinite"/>
                      </p:stCondLst>
                      <p:childTnLst>
                        <p:par>
                          <p:cTn fill="hold" id="40">
                            <p:stCondLst>
                              <p:cond delay="0"/>
                            </p:stCondLst>
                            <p:childTnLst>
                              <p:par>
                                <p:cTn fill="hold" id="41" nodeType="clickEffect" presetClass="entr" presetID="25" presetSubtype="0">
                                  <p:stCondLst>
                                    <p:cond delay="0"/>
                                  </p:stCondLst>
                                  <p:childTnLst>
                                    <p:set>
                                      <p:cBhvr>
                                        <p:cTn dur="1" fill="hold" id="42">
                                          <p:stCondLst>
                                            <p:cond delay="0"/>
                                          </p:stCondLst>
                                        </p:cTn>
                                        <p:tgtEl>
                                          <p:spTgt spid="1048594">
                                            <p:txEl>
                                              <p:pRg st="4" end="4"/>
                                            </p:txEl>
                                          </p:spTgt>
                                        </p:tgtEl>
                                        <p:attrNameLst>
                                          <p:attrName>style.visibility</p:attrName>
                                        </p:attrNameLst>
                                      </p:cBhvr>
                                      <p:to>
                                        <p:strVal val="visible"/>
                                      </p:to>
                                    </p:set>
                                    <p:anim calcmode="lin" valueType="num">
                                      <p:cBhvr>
                                        <p:cTn decel="50000" dur="500" fill="hold" id="43">
                                          <p:stCondLst>
                                            <p:cond delay="0"/>
                                          </p:stCondLst>
                                        </p:cTn>
                                        <p:tgtEl>
                                          <p:spTgt spid="1048594">
                                            <p:txEl>
                                              <p:pRg st="4" end="4"/>
                                            </p:txEl>
                                          </p:spTgt>
                                        </p:tgtEl>
                                        <p:attrNameLst>
                                          <p:attrName>style.rotation</p:attrName>
                                        </p:attrNameLst>
                                      </p:cBhvr>
                                      <p:tavLst>
                                        <p:tav tm="0">
                                          <p:val>
                                            <p:fltVal val="-90.0"/>
                                          </p:val>
                                        </p:tav>
                                        <p:tav tm="100000">
                                          <p:val>
                                            <p:fltVal val="0.0"/>
                                          </p:val>
                                        </p:tav>
                                      </p:tavLst>
                                    </p:anim>
                                    <p:anim calcmode="lin" valueType="num">
                                      <p:cBhvr>
                                        <p:cTn decel="50000" dur="500" fill="hold" id="44">
                                          <p:stCondLst>
                                            <p:cond delay="0"/>
                                          </p:stCondLst>
                                        </p:cTn>
                                        <p:tgtEl>
                                          <p:spTgt spid="1048594">
                                            <p:txEl>
                                              <p:pRg st="4" end="4"/>
                                            </p:txEl>
                                          </p:spTgt>
                                        </p:tgtEl>
                                        <p:attrNameLst>
                                          <p:attrName>ppt_w</p:attrName>
                                        </p:attrNameLst>
                                      </p:cBhvr>
                                      <p:tavLst>
                                        <p:tav tm="0">
                                          <p:val>
                                            <p:strVal val="#ppt_w"/>
                                          </p:val>
                                        </p:tav>
                                        <p:tav tm="100000">
                                          <p:val>
                                            <p:strVal val="#ppt_w*.05"/>
                                          </p:val>
                                        </p:tav>
                                      </p:tavLst>
                                    </p:anim>
                                    <p:anim calcmode="lin" valueType="num">
                                      <p:cBhvr>
                                        <p:cTn accel="50000" dur="500" fill="hold" id="45">
                                          <p:stCondLst>
                                            <p:cond delay="500"/>
                                          </p:stCondLst>
                                        </p:cTn>
                                        <p:tgtEl>
                                          <p:spTgt spid="1048594">
                                            <p:txEl>
                                              <p:pRg st="4" end="4"/>
                                            </p:txEl>
                                          </p:spTgt>
                                        </p:tgtEl>
                                        <p:attrNameLst>
                                          <p:attrName>ppt_w</p:attrName>
                                        </p:attrNameLst>
                                      </p:cBhvr>
                                      <p:tavLst>
                                        <p:tav tm="0">
                                          <p:val>
                                            <p:strVal val="#ppt_w*.05"/>
                                          </p:val>
                                        </p:tav>
                                        <p:tav tm="100000">
                                          <p:val>
                                            <p:strVal val="#ppt_w"/>
                                          </p:val>
                                        </p:tav>
                                      </p:tavLst>
                                    </p:anim>
                                    <p:anim calcmode="lin" valueType="num">
                                      <p:cBhvr>
                                        <p:cTn dur="1000" fill="hold" id="46"/>
                                        <p:tgtEl>
                                          <p:spTgt spid="1048594">
                                            <p:txEl>
                                              <p:pRg st="4" end="4"/>
                                            </p:txEl>
                                          </p:spTgt>
                                        </p:tgtEl>
                                        <p:attrNameLst>
                                          <p:attrName>ppt_h</p:attrName>
                                        </p:attrNameLst>
                                      </p:cBhvr>
                                      <p:tavLst>
                                        <p:tav tm="0">
                                          <p:val>
                                            <p:strVal val="#ppt_h"/>
                                          </p:val>
                                        </p:tav>
                                        <p:tav tm="100000">
                                          <p:val>
                                            <p:strVal val="#ppt_h"/>
                                          </p:val>
                                        </p:tav>
                                      </p:tavLst>
                                    </p:anim>
                                    <p:anim calcmode="lin" valueType="num">
                                      <p:cBhvr>
                                        <p:cTn decel="50000" dur="500" fill="hold" id="47">
                                          <p:stCondLst>
                                            <p:cond delay="0"/>
                                          </p:stCondLst>
                                        </p:cTn>
                                        <p:tgtEl>
                                          <p:spTgt spid="1048594">
                                            <p:txEl>
                                              <p:pRg st="4" end="4"/>
                                            </p:txEl>
                                          </p:spTgt>
                                        </p:tgtEl>
                                        <p:attrNameLst>
                                          <p:attrName>ppt_x</p:attrName>
                                        </p:attrNameLst>
                                      </p:cBhvr>
                                      <p:tavLst>
                                        <p:tav tm="0">
                                          <p:val>
                                            <p:strVal val="#ppt_x+.4"/>
                                          </p:val>
                                        </p:tav>
                                        <p:tav tm="100000">
                                          <p:val>
                                            <p:strVal val="#ppt_x"/>
                                          </p:val>
                                        </p:tav>
                                      </p:tavLst>
                                    </p:anim>
                                    <p:anim calcmode="lin" valueType="num">
                                      <p:cBhvr>
                                        <p:cTn decel="50000" dur="500" fill="hold" id="48">
                                          <p:stCondLst>
                                            <p:cond delay="0"/>
                                          </p:stCondLst>
                                        </p:cTn>
                                        <p:tgtEl>
                                          <p:spTgt spid="1048594">
                                            <p:txEl>
                                              <p:pRg st="4" end="4"/>
                                            </p:txEl>
                                          </p:spTgt>
                                        </p:tgtEl>
                                        <p:attrNameLst>
                                          <p:attrName>ppt_y</p:attrName>
                                        </p:attrNameLst>
                                      </p:cBhvr>
                                      <p:tavLst>
                                        <p:tav tm="0">
                                          <p:val>
                                            <p:strVal val="#ppt_y-.2"/>
                                          </p:val>
                                        </p:tav>
                                        <p:tav tm="100000">
                                          <p:val>
                                            <p:strVal val="#ppt_y+.1"/>
                                          </p:val>
                                        </p:tav>
                                      </p:tavLst>
                                    </p:anim>
                                    <p:anim calcmode="lin" valueType="num">
                                      <p:cBhvr>
                                        <p:cTn accel="50000" dur="500" fill="hold" id="49">
                                          <p:stCondLst>
                                            <p:cond delay="500"/>
                                          </p:stCondLst>
                                        </p:cTn>
                                        <p:tgtEl>
                                          <p:spTgt spid="1048594">
                                            <p:txEl>
                                              <p:pRg st="4" end="4"/>
                                            </p:txEl>
                                          </p:spTgt>
                                        </p:tgtEl>
                                        <p:attrNameLst>
                                          <p:attrName>ppt_y</p:attrName>
                                        </p:attrNameLst>
                                      </p:cBhvr>
                                      <p:tavLst>
                                        <p:tav tm="0">
                                          <p:val>
                                            <p:strVal val="#ppt_y+.1"/>
                                          </p:val>
                                        </p:tav>
                                        <p:tav tm="100000">
                                          <p:val>
                                            <p:strVal val="#ppt_y"/>
                                          </p:val>
                                        </p:tav>
                                      </p:tavLst>
                                    </p:anim>
                                    <p:animEffect transition="in" filter="fade">
                                      <p:cBhvr>
                                        <p:cTn decel="50000" dur="1000" id="50">
                                          <p:stCondLst>
                                            <p:cond delay="0"/>
                                          </p:stCondLst>
                                        </p:cTn>
                                        <p:tgtEl>
                                          <p:spTgt spid="10485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599" name="Rectangle 4"/>
          <p:cNvSpPr>
            <a:spLocks noGrp="1" noChangeArrowheads="1"/>
          </p:cNvSpPr>
          <p:nvPr>
            <p:ph type="title"/>
          </p:nvPr>
        </p:nvSpPr>
        <p:spPr>
          <a:xfrm>
            <a:off x="428596" y="285728"/>
            <a:ext cx="8286808" cy="5643602"/>
          </a:xfrm>
        </p:spPr>
        <p:txBody>
          <a:bodyPr>
            <a:normAutofit fontScale="90000"/>
          </a:bodyPr>
          <a:p>
            <a:pPr algn="l"/>
            <a:r>
              <a:rPr b="1" dirty="0" sz="2800" lang="kk-KZ" smtClean="0">
                <a:solidFill>
                  <a:schemeClr val="accent6">
                    <a:lumMod val="75000"/>
                  </a:schemeClr>
                </a:solidFill>
                <a:latin typeface="Times New Roman" pitchFamily="18" charset="0"/>
              </a:rPr>
              <a:t>       Әлеуметтік </a:t>
            </a:r>
            <a:r>
              <a:rPr b="1" dirty="0" sz="2800" lang="kk-KZ">
                <a:solidFill>
                  <a:schemeClr val="accent6">
                    <a:lumMod val="75000"/>
                  </a:schemeClr>
                </a:solidFill>
                <a:latin typeface="Times New Roman" pitchFamily="18" charset="0"/>
              </a:rPr>
              <a:t>педагог</a:t>
            </a:r>
            <a:r>
              <a:rPr b="1" dirty="0" sz="2800" lang="ru-RU" err="1">
                <a:solidFill>
                  <a:schemeClr val="accent6">
                    <a:lumMod val="75000"/>
                  </a:schemeClr>
                </a:solidFill>
                <a:latin typeface="Times New Roman" pitchFamily="18" charset="0"/>
              </a:rPr>
              <a:t>икада</a:t>
            </a:r>
            <a:r>
              <a:rPr b="1" dirty="0" sz="2800" lang="kk-KZ">
                <a:solidFill>
                  <a:schemeClr val="accent6">
                    <a:lumMod val="75000"/>
                  </a:schemeClr>
                </a:solidFill>
                <a:latin typeface="Times New Roman" pitchFamily="18" charset="0"/>
              </a:rPr>
              <a:t>ғы </a:t>
            </a:r>
            <a:r>
              <a:rPr b="1" dirty="0" sz="2800" lang="ru-RU">
                <a:solidFill>
                  <a:schemeClr val="accent6">
                    <a:lumMod val="75000"/>
                  </a:schemeClr>
                </a:solidFill>
                <a:latin typeface="Times New Roman" pitchFamily="18" charset="0"/>
              </a:rPr>
              <a:t>«</a:t>
            </a:r>
            <a:r>
              <a:rPr b="1" dirty="0" sz="2800" lang="kk-KZ">
                <a:solidFill>
                  <a:schemeClr val="accent6">
                    <a:lumMod val="75000"/>
                  </a:schemeClr>
                </a:solidFill>
                <a:latin typeface="Times New Roman" pitchFamily="18" charset="0"/>
              </a:rPr>
              <a:t>отбасы» </a:t>
            </a:r>
            <a:r>
              <a:rPr b="1" dirty="0" sz="2800" lang="kk-KZ" smtClean="0">
                <a:solidFill>
                  <a:schemeClr val="accent6">
                    <a:lumMod val="75000"/>
                  </a:schemeClr>
                </a:solidFill>
                <a:latin typeface="Times New Roman" pitchFamily="18" charset="0"/>
              </a:rPr>
              <a:t>түсінігі</a:t>
            </a:r>
            <a:r>
              <a:rPr b="1" dirty="0" sz="2800" lang="kk-KZ" smtClean="0">
                <a:solidFill>
                  <a:srgbClr val="000099"/>
                </a:solidFill>
                <a:latin typeface="Times New Roman" pitchFamily="18" charset="0"/>
              </a:rPr>
              <a:t/>
            </a:r>
            <a:br>
              <a:rPr b="1" dirty="0" sz="2800" lang="kk-KZ" smtClean="0">
                <a:solidFill>
                  <a:srgbClr val="000099"/>
                </a:solidFill>
                <a:latin typeface="Times New Roman" pitchFamily="18" charset="0"/>
              </a:rPr>
            </a:br>
            <a:r>
              <a:rPr dirty="0" sz="2400" i="1" lang="kk-KZ">
                <a:solidFill>
                  <a:schemeClr val="tx1"/>
                </a:solidFill>
                <a:latin typeface="Times New Roman" pitchFamily="18" charset="0"/>
              </a:rPr>
              <a:t/>
            </a:r>
            <a:br>
              <a:rPr dirty="0" sz="2400" i="1" lang="kk-KZ">
                <a:solidFill>
                  <a:schemeClr val="tx1"/>
                </a:solidFill>
                <a:latin typeface="Times New Roman" pitchFamily="18" charset="0"/>
              </a:rPr>
            </a:br>
            <a:r>
              <a:rPr dirty="0" sz="2400" i="1" lang="kk-KZ" smtClean="0">
                <a:solidFill>
                  <a:schemeClr val="tx1"/>
                </a:solidFill>
                <a:latin typeface="Times New Roman" pitchFamily="18" charset="0"/>
              </a:rPr>
              <a:t>	</a:t>
            </a:r>
            <a:r>
              <a:rPr b="1" dirty="0" sz="2800" lang="kk-KZ" smtClean="0">
                <a:solidFill>
                  <a:srgbClr val="000099"/>
                </a:solidFill>
                <a:latin typeface="Times New Roman" pitchFamily="18" charset="0"/>
                <a:cs typeface="Times New Roman" pitchFamily="18" charset="0"/>
              </a:rPr>
              <a:t>Әлеуметтік педагогтың қызметі балалардың дамуы мен оны қорғауды қамтамасыз ету заңына негізделген. Әлеуметтік педагог сонымен қатар өз қызметінде Қазақстан Республикасы «Білім туралы» заңын, басқа да нормативтік актілермен құжаттарды басшылыққа алады. Қоғам мен отбасы, бала тұлғасы жүйесіндегі аралық келістіруші бола отырып, тәрбиеленушінің қалыптасуына, балалар мен ересектер арасындағы гуманистік, рухани-адамгершілік қарым-қатынастарға ықпал етеді.</a:t>
            </a:r>
            <a:r>
              <a:rPr b="1" dirty="0" sz="2800" lang="ru-RU" smtClean="0">
                <a:solidFill>
                  <a:srgbClr val="000099"/>
                </a:solidFill>
                <a:latin typeface="Times New Roman" pitchFamily="18" charset="0"/>
                <a:cs typeface="Times New Roman" pitchFamily="18" charset="0"/>
              </a:rPr>
              <a:t/>
            </a:r>
            <a:br>
              <a:rPr b="1" dirty="0" sz="2800" lang="ru-RU" smtClean="0">
                <a:solidFill>
                  <a:srgbClr val="000099"/>
                </a:solidFill>
                <a:latin typeface="Times New Roman" pitchFamily="18" charset="0"/>
                <a:cs typeface="Times New Roman" pitchFamily="18" charset="0"/>
              </a:rPr>
            </a:br>
            <a:endParaRPr b="1" dirty="0" sz="2800" lang="ru-RU">
              <a:solidFill>
                <a:srgbClr val="000099"/>
              </a:solidFill>
              <a:latin typeface="Times New Roman" pitchFamily="18" charset="0"/>
              <a:cs typeface="Times New Roman" pitchFamily="18" charset="0"/>
            </a:endParaRP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0" name="AutoShape 2"/>
          <p:cNvSpPr>
            <a:spLocks noChangeArrowheads="1"/>
          </p:cNvSpPr>
          <p:nvPr/>
        </p:nvSpPr>
        <p:spPr bwMode="auto">
          <a:xfrm>
            <a:off x="2571736" y="1071546"/>
            <a:ext cx="3643338" cy="571504"/>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20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Мектеп директоры</a:t>
            </a:r>
            <a:endParaRPr baseline="0" b="1" cap="none" dirty="0" sz="2000" i="0" kumimoji="0" lang="kk-KZ" normalizeH="0" strike="noStrike" u="none" smtClean="0">
              <a:ln>
                <a:noFill/>
              </a:ln>
              <a:solidFill>
                <a:srgbClr val="002060"/>
              </a:solidFill>
              <a:effectLst/>
              <a:latin typeface="Arial" pitchFamily="34" charset="0"/>
            </a:endParaRPr>
          </a:p>
        </p:txBody>
      </p:sp>
      <p:sp>
        <p:nvSpPr>
          <p:cNvPr id="1048601" name="AutoShape 3"/>
          <p:cNvSpPr>
            <a:spLocks noChangeArrowheads="1"/>
          </p:cNvSpPr>
          <p:nvPr/>
        </p:nvSpPr>
        <p:spPr bwMode="auto">
          <a:xfrm>
            <a:off x="2071670" y="2214554"/>
            <a:ext cx="4786346" cy="571504"/>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20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Директордың орынбасары</a:t>
            </a:r>
            <a:endParaRPr baseline="0" b="1" cap="none" dirty="0" sz="2000" i="0" kumimoji="0" lang="kk-KZ" normalizeH="0" strike="noStrike" u="none" smtClean="0">
              <a:ln>
                <a:noFill/>
              </a:ln>
              <a:solidFill>
                <a:srgbClr val="002060"/>
              </a:solidFill>
              <a:effectLst/>
              <a:latin typeface="Arial" pitchFamily="34" charset="0"/>
            </a:endParaRPr>
          </a:p>
        </p:txBody>
      </p:sp>
      <p:sp>
        <p:nvSpPr>
          <p:cNvPr id="1048602" name="AutoShape 5"/>
          <p:cNvSpPr>
            <a:spLocks noChangeArrowheads="1"/>
          </p:cNvSpPr>
          <p:nvPr/>
        </p:nvSpPr>
        <p:spPr bwMode="auto">
          <a:xfrm>
            <a:off x="2643174" y="3214686"/>
            <a:ext cx="3357586" cy="500066"/>
          </a:xfrm>
          <a:prstGeom prst="roundRect">
            <a:avLst>
              <a:gd name="adj" fmla="val 0"/>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20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Әлеуметтік педагог</a:t>
            </a:r>
            <a:endParaRPr baseline="0" b="1" cap="none" dirty="0" sz="2000" i="0" kumimoji="0" lang="kk-KZ" normalizeH="0" strike="noStrike" u="none" smtClean="0">
              <a:ln>
                <a:noFill/>
              </a:ln>
              <a:solidFill>
                <a:srgbClr val="002060"/>
              </a:solidFill>
              <a:effectLst/>
              <a:latin typeface="Arial" pitchFamily="34" charset="0"/>
            </a:endParaRPr>
          </a:p>
        </p:txBody>
      </p:sp>
      <p:sp>
        <p:nvSpPr>
          <p:cNvPr id="1048603" name="Rectangle 7"/>
          <p:cNvSpPr>
            <a:spLocks noChangeArrowheads="1"/>
          </p:cNvSpPr>
          <p:nvPr/>
        </p:nvSpPr>
        <p:spPr bwMode="auto">
          <a:xfrm>
            <a:off x="214282" y="4429132"/>
            <a:ext cx="1357322" cy="714380"/>
          </a:xfrm>
          <a:prstGeom prst="rect"/>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Мектеп психологі</a:t>
            </a:r>
            <a:endParaRPr baseline="0" b="1" cap="none" dirty="0" sz="1800" i="0" kumimoji="0" lang="kk-KZ" normalizeH="0" strike="noStrike" u="none" smtClean="0">
              <a:ln>
                <a:noFill/>
              </a:ln>
              <a:solidFill>
                <a:srgbClr val="002060"/>
              </a:solidFill>
              <a:effectLst/>
              <a:latin typeface="Arial" pitchFamily="34" charset="0"/>
            </a:endParaRPr>
          </a:p>
        </p:txBody>
      </p:sp>
      <p:sp>
        <p:nvSpPr>
          <p:cNvPr id="1048604" name="Rectangle 8"/>
          <p:cNvSpPr>
            <a:spLocks noChangeArrowheads="1"/>
          </p:cNvSpPr>
          <p:nvPr/>
        </p:nvSpPr>
        <p:spPr bwMode="auto">
          <a:xfrm>
            <a:off x="1785918" y="4429132"/>
            <a:ext cx="1428760" cy="714380"/>
          </a:xfrm>
          <a:prstGeom prst="rect"/>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Сынып </a:t>
            </a:r>
            <a:endParaRPr baseline="0" b="1" cap="none" dirty="0" sz="900" i="0" kumimoji="0" lang="kk-KZ" normalizeH="0" strike="noStrike" u="none" smtClean="0">
              <a:ln>
                <a:noFill/>
              </a:ln>
              <a:solidFill>
                <a:srgbClr val="002060"/>
              </a:solidFill>
              <a:effectLst/>
              <a:latin typeface="Times New Roman" pitchFamily="18" charset="0"/>
              <a:cs typeface="Times New Roman" pitchFamily="18" charset="0"/>
            </a:endParaRPr>
          </a:p>
          <a:p>
            <a:pPr algn="ctr" defTabSz="914400" eaLnBrk="0" fontAlgn="base" hangingPunct="0" indent="0" latinLnBrk="0" lvl="0" marL="0" marR="0" rtl="0">
              <a:lnSpc>
                <a:spcPct val="100000"/>
              </a:lnSpc>
              <a:spcBef>
                <a:spcPct val="0"/>
              </a:spcBef>
              <a:spcAft>
                <a:spcPct val="0"/>
              </a:spcAft>
              <a:buClrTx/>
              <a:buSzTx/>
              <a:buFontTx/>
              <a:buNone/>
            </a:pPr>
            <a:r>
              <a:rPr baseline="0" b="1" cap="none" dirty="0" sz="14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жетекші</a:t>
            </a:r>
            <a:endParaRPr baseline="0" b="1" cap="none" dirty="0" sz="1800" i="0" kumimoji="0" lang="kk-KZ" normalizeH="0" strike="noStrike" u="none" smtClean="0">
              <a:ln>
                <a:noFill/>
              </a:ln>
              <a:solidFill>
                <a:srgbClr val="002060"/>
              </a:solidFill>
              <a:effectLst/>
              <a:latin typeface="Times New Roman" pitchFamily="18" charset="0"/>
              <a:cs typeface="Times New Roman" pitchFamily="18" charset="0"/>
            </a:endParaRPr>
          </a:p>
        </p:txBody>
      </p:sp>
      <p:sp>
        <p:nvSpPr>
          <p:cNvPr id="1048605" name="Rectangle 9"/>
          <p:cNvSpPr>
            <a:spLocks noChangeArrowheads="1"/>
          </p:cNvSpPr>
          <p:nvPr/>
        </p:nvSpPr>
        <p:spPr bwMode="auto">
          <a:xfrm>
            <a:off x="3500430" y="4429132"/>
            <a:ext cx="1706559" cy="642942"/>
          </a:xfrm>
          <a:prstGeom prst="rect"/>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Ата-ана</a:t>
            </a:r>
            <a:endParaRPr baseline="0" b="1" cap="none" dirty="0" sz="1800" i="0" kumimoji="0" lang="kk-KZ" normalizeH="0" strike="noStrike" u="none" smtClean="0">
              <a:ln>
                <a:noFill/>
              </a:ln>
              <a:solidFill>
                <a:srgbClr val="002060"/>
              </a:solidFill>
              <a:effectLst/>
              <a:latin typeface="Arial" pitchFamily="34" charset="0"/>
            </a:endParaRPr>
          </a:p>
        </p:txBody>
      </p:sp>
      <p:sp>
        <p:nvSpPr>
          <p:cNvPr id="1048606" name="Rectangle 10"/>
          <p:cNvSpPr>
            <a:spLocks noChangeArrowheads="1"/>
          </p:cNvSpPr>
          <p:nvPr/>
        </p:nvSpPr>
        <p:spPr bwMode="auto">
          <a:xfrm>
            <a:off x="5500694" y="4429132"/>
            <a:ext cx="1500198" cy="642942"/>
          </a:xfrm>
          <a:prstGeom prst="rect"/>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Оқушы </a:t>
            </a:r>
            <a:endParaRPr baseline="0" b="1" cap="none" dirty="0" sz="1800" i="0" kumimoji="0" lang="kk-KZ" normalizeH="0" strike="noStrike" u="none" smtClean="0">
              <a:ln>
                <a:noFill/>
              </a:ln>
              <a:solidFill>
                <a:srgbClr val="002060"/>
              </a:solidFill>
              <a:effectLst/>
              <a:latin typeface="Arial" pitchFamily="34" charset="0"/>
            </a:endParaRPr>
          </a:p>
        </p:txBody>
      </p:sp>
      <p:sp>
        <p:nvSpPr>
          <p:cNvPr id="1048607" name="Rectangle 11"/>
          <p:cNvSpPr>
            <a:spLocks noChangeArrowheads="1"/>
          </p:cNvSpPr>
          <p:nvPr/>
        </p:nvSpPr>
        <p:spPr bwMode="auto">
          <a:xfrm>
            <a:off x="7286644" y="4429132"/>
            <a:ext cx="1428760" cy="642942"/>
          </a:xfrm>
          <a:prstGeom prst="rect"/>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Дәрігер </a:t>
            </a:r>
            <a:endParaRPr baseline="0" b="1" cap="none" dirty="0" sz="1800" i="0" kumimoji="0" lang="kk-KZ" normalizeH="0" strike="noStrike" u="none" smtClean="0">
              <a:ln>
                <a:noFill/>
              </a:ln>
              <a:solidFill>
                <a:srgbClr val="002060"/>
              </a:solidFill>
              <a:effectLst/>
              <a:latin typeface="Arial" pitchFamily="34" charset="0"/>
            </a:endParaRPr>
          </a:p>
        </p:txBody>
      </p:sp>
      <p:sp>
        <p:nvSpPr>
          <p:cNvPr id="1048608" name="AutoShape 13"/>
          <p:cNvSpPr>
            <a:spLocks noChangeShapeType="1"/>
          </p:cNvSpPr>
          <p:nvPr/>
        </p:nvSpPr>
        <p:spPr bwMode="auto">
          <a:xfrm rot="5400000" flipV="1">
            <a:off x="4179090" y="2964655"/>
            <a:ext cx="285753" cy="71438"/>
          </a:xfrm>
          <a:prstGeom prst="straightConnector1"/>
          <a:ln>
            <a:headEnd/>
            <a:tailEnd type="triangle" w="med" len="me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endParaRPr lang="ru-RU">
              <a:solidFill>
                <a:srgbClr val="002060"/>
              </a:solidFill>
            </a:endParaRPr>
          </a:p>
        </p:txBody>
      </p:sp>
      <p:sp>
        <p:nvSpPr>
          <p:cNvPr id="1048609" name="Rectangle 16"/>
          <p:cNvSpPr>
            <a:spLocks noChangeArrowheads="1"/>
          </p:cNvSpPr>
          <p:nvPr/>
        </p:nvSpPr>
        <p:spPr bwMode="auto">
          <a:xfrm>
            <a:off x="142844" y="16230"/>
            <a:ext cx="8715436" cy="1196339"/>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2800" kumimoji="0" lang="kk-KZ" normalizeH="0" strike="noStrike" u="none" smtClean="0">
                <a:ln>
                  <a:noFill/>
                </a:ln>
                <a:solidFill>
                  <a:srgbClr val="C00000"/>
                </a:solidFill>
                <a:effectLst/>
                <a:latin typeface="Times New Roman" pitchFamily="18" charset="0"/>
                <a:ea typeface="Times New Roman" pitchFamily="18" charset="0"/>
                <a:cs typeface="Times New Roman" pitchFamily="18" charset="0"/>
              </a:rPr>
              <a:t>Әлеуметтік – педагогикалық қызметтің құрылымы</a:t>
            </a:r>
            <a:endParaRPr baseline="0" b="1" cap="none" dirty="0" sz="2800" kumimoji="0" lang="ru-RU" normalizeH="0" strike="noStrike" u="none" smtClean="0">
              <a:ln>
                <a:noFill/>
              </a:ln>
              <a:solidFill>
                <a:srgbClr val="C00000"/>
              </a:solidFill>
              <a:effectLst/>
              <a:latin typeface="Times New Roman" pitchFamily="18" charset="0"/>
              <a:cs typeface="Times New Roman" pitchFamily="18" charset="0"/>
            </a:endParaRPr>
          </a:p>
          <a:p>
            <a:pPr algn="l" defTabSz="914400" eaLnBrk="0" fontAlgn="base" hangingPunct="0" indent="0" latinLnBrk="0" lvl="0" marL="0" marR="0" rtl="0">
              <a:lnSpc>
                <a:spcPct val="100000"/>
              </a:lnSpc>
              <a:spcBef>
                <a:spcPct val="0"/>
              </a:spcBef>
              <a:spcAft>
                <a:spcPct val="0"/>
              </a:spcAft>
              <a:buClrTx/>
              <a:buSzTx/>
              <a:buFontTx/>
              <a:buNone/>
            </a:pPr>
            <a:endParaRPr baseline="0" b="0" cap="none" dirty="0" sz="1800" i="0" kumimoji="0" lang="ru-RU" normalizeH="0" strike="noStrike" u="none" smtClean="0">
              <a:ln>
                <a:noFill/>
              </a:ln>
              <a:solidFill>
                <a:schemeClr val="tx1"/>
              </a:solidFill>
              <a:effectLst/>
              <a:latin typeface="Arial" pitchFamily="34" charset="0"/>
            </a:endParaRPr>
          </a:p>
        </p:txBody>
      </p:sp>
      <p:sp>
        <p:nvSpPr>
          <p:cNvPr id="1048610" name="Rectangle 25"/>
          <p:cNvSpPr>
            <a:spLocks noChangeArrowheads="1"/>
          </p:cNvSpPr>
          <p:nvPr/>
        </p:nvSpPr>
        <p:spPr bwMode="auto">
          <a:xfrm>
            <a:off x="0" y="457200"/>
            <a:ext cx="9144000" cy="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endParaRPr baseline="0" b="0" cap="none" sz="1800" i="0" kumimoji="0" lang="ru-RU" normalizeH="0" strike="noStrike" u="none" smtClean="0">
              <a:ln>
                <a:noFill/>
              </a:ln>
              <a:solidFill>
                <a:schemeClr val="tx1"/>
              </a:solidFill>
              <a:effectLst/>
              <a:latin typeface="Arial" pitchFamily="34" charset="0"/>
            </a:endParaRPr>
          </a:p>
        </p:txBody>
      </p:sp>
      <p:sp>
        <p:nvSpPr>
          <p:cNvPr id="1048611" name="AutoShape 12"/>
          <p:cNvSpPr>
            <a:spLocks noChangeShapeType="1"/>
          </p:cNvSpPr>
          <p:nvPr/>
        </p:nvSpPr>
        <p:spPr bwMode="auto">
          <a:xfrm rot="5400000">
            <a:off x="2750331" y="4036226"/>
            <a:ext cx="500066" cy="142876"/>
          </a:xfrm>
          <a:prstGeom prst="straightConnector1"/>
          <a:ln>
            <a:headEnd/>
            <a:tailEnd type="triangle" w="med" len="me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endParaRPr lang="ru-RU">
              <a:solidFill>
                <a:srgbClr val="002060"/>
              </a:solidFill>
            </a:endParaRPr>
          </a:p>
        </p:txBody>
      </p:sp>
      <p:sp>
        <p:nvSpPr>
          <p:cNvPr id="1048612" name="AutoShape 12"/>
          <p:cNvSpPr>
            <a:spLocks noChangeShapeType="1"/>
          </p:cNvSpPr>
          <p:nvPr/>
        </p:nvSpPr>
        <p:spPr bwMode="auto">
          <a:xfrm rot="5400000">
            <a:off x="1500166" y="3214686"/>
            <a:ext cx="714380" cy="1428760"/>
          </a:xfrm>
          <a:prstGeom prst="straightConnector1"/>
          <a:ln>
            <a:headEnd/>
            <a:tailEnd type="triangle" w="med" len="me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endParaRPr lang="ru-RU">
              <a:solidFill>
                <a:srgbClr val="002060"/>
              </a:solidFill>
            </a:endParaRPr>
          </a:p>
        </p:txBody>
      </p:sp>
      <p:sp>
        <p:nvSpPr>
          <p:cNvPr id="1048613" name="AutoShape 12"/>
          <p:cNvSpPr>
            <a:spLocks noChangeShapeType="1"/>
          </p:cNvSpPr>
          <p:nvPr/>
        </p:nvSpPr>
        <p:spPr bwMode="auto">
          <a:xfrm rot="5400000">
            <a:off x="4000496" y="4071942"/>
            <a:ext cx="500066" cy="71438"/>
          </a:xfrm>
          <a:prstGeom prst="straightConnector1"/>
          <a:ln>
            <a:headEnd/>
            <a:tailEnd type="triangle" w="med" len="me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endParaRPr lang="ru-RU">
              <a:solidFill>
                <a:srgbClr val="002060"/>
              </a:solidFill>
            </a:endParaRPr>
          </a:p>
        </p:txBody>
      </p:sp>
      <p:sp>
        <p:nvSpPr>
          <p:cNvPr id="1048614" name="AutoShape 12"/>
          <p:cNvSpPr>
            <a:spLocks noChangeShapeType="1"/>
          </p:cNvSpPr>
          <p:nvPr/>
        </p:nvSpPr>
        <p:spPr bwMode="auto">
          <a:xfrm rot="5400000" flipV="1">
            <a:off x="5500694" y="3857628"/>
            <a:ext cx="500066" cy="500066"/>
          </a:xfrm>
          <a:prstGeom prst="straightConnector1"/>
          <a:ln>
            <a:headEnd/>
            <a:tailEnd type="triangle" w="med" len="me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endParaRPr lang="ru-RU">
              <a:solidFill>
                <a:srgbClr val="002060"/>
              </a:solidFill>
            </a:endParaRPr>
          </a:p>
        </p:txBody>
      </p:sp>
      <p:sp>
        <p:nvSpPr>
          <p:cNvPr id="1048615" name="AutoShape 12"/>
          <p:cNvSpPr>
            <a:spLocks noChangeShapeType="1"/>
          </p:cNvSpPr>
          <p:nvPr/>
        </p:nvSpPr>
        <p:spPr bwMode="auto">
          <a:xfrm rot="5400000" flipV="1">
            <a:off x="6465108" y="3321842"/>
            <a:ext cx="642942" cy="1285886"/>
          </a:xfrm>
          <a:prstGeom prst="straightConnector1"/>
          <a:ln>
            <a:headEnd/>
            <a:tailEnd type="triangle" w="med" len="me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endParaRPr lang="ru-RU">
              <a:solidFill>
                <a:srgbClr val="002060"/>
              </a:solidFill>
            </a:endParaRPr>
          </a:p>
        </p:txBody>
      </p:sp>
      <p:sp>
        <p:nvSpPr>
          <p:cNvPr id="1048616" name="AutoShape 13"/>
          <p:cNvSpPr>
            <a:spLocks noChangeShapeType="1"/>
          </p:cNvSpPr>
          <p:nvPr/>
        </p:nvSpPr>
        <p:spPr bwMode="auto">
          <a:xfrm rot="5400000" flipV="1">
            <a:off x="4059075" y="1870225"/>
            <a:ext cx="500068" cy="45720"/>
          </a:xfrm>
          <a:prstGeom prst="straightConnector1"/>
          <a:ln>
            <a:headEnd/>
            <a:tailEnd type="triangle" w="med" len="me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endParaRPr lang="ru-RU">
              <a:solidFill>
                <a:srgbClr val="002060"/>
              </a:solidFill>
            </a:endParaRP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17" name="Rectangle 1"/>
          <p:cNvSpPr>
            <a:spLocks noChangeArrowheads="1"/>
          </p:cNvSpPr>
          <p:nvPr/>
        </p:nvSpPr>
        <p:spPr bwMode="auto">
          <a:xfrm rot="10800000" flipV="1">
            <a:off x="285720" y="484848"/>
            <a:ext cx="8572560" cy="5298441"/>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00000"/>
              </a:lnSpc>
              <a:spcBef>
                <a:spcPct val="0"/>
              </a:spcBef>
              <a:spcAft>
                <a:spcPct val="0"/>
              </a:spcAft>
              <a:buClrTx/>
              <a:buSzTx/>
              <a:buFontTx/>
              <a:buNone/>
            </a:pPr>
            <a:r>
              <a:rPr b="1" dirty="0" sz="2800" lang="kk-KZ" smtClean="0">
                <a:solidFill>
                  <a:srgbClr val="000099"/>
                </a:solidFill>
                <a:latin typeface="Times New Roman" pitchFamily="18" charset="0"/>
                <a:ea typeface="Times New Roman" pitchFamily="18" charset="0"/>
                <a:cs typeface="Times New Roman" pitchFamily="18" charset="0"/>
              </a:rPr>
              <a:t>Әлеуметтік педагогтың ата - анамен</a:t>
            </a:r>
            <a:r>
              <a:rPr baseline="0" b="1" cap="none" dirty="0" sz="2800" i="0" kumimoji="0" lang="kk-KZ" normalizeH="0" strike="noStrike" u="none" smtClean="0">
                <a:ln>
                  <a:noFill/>
                </a:ln>
                <a:solidFill>
                  <a:srgbClr val="000099"/>
                </a:solidFill>
                <a:effectLst/>
                <a:latin typeface="Times New Roman" pitchFamily="18" charset="0"/>
                <a:ea typeface="Times New Roman" pitchFamily="18" charset="0"/>
                <a:cs typeface="Times New Roman" pitchFamily="18" charset="0"/>
              </a:rPr>
              <a:t> қызметі:</a:t>
            </a:r>
          </a:p>
          <a:p>
            <a:pPr algn="ctr" defTabSz="914400" eaLnBrk="1" fontAlgn="base" hangingPunct="1" indent="0" latinLnBrk="0" lvl="0" marL="0" marR="0" rtl="0">
              <a:lnSpc>
                <a:spcPct val="100000"/>
              </a:lnSpc>
              <a:spcBef>
                <a:spcPct val="0"/>
              </a:spcBef>
              <a:spcAft>
                <a:spcPct val="0"/>
              </a:spcAft>
              <a:buClrTx/>
              <a:buSzTx/>
              <a:buFontTx/>
              <a:buNone/>
            </a:pPr>
            <a:endParaRPr baseline="0" b="1" cap="none" dirty="0" sz="2800" i="0" kumimoji="0" lang="kk-KZ" normalizeH="0" strike="noStrike" u="none" smtClean="0">
              <a:ln>
                <a:noFill/>
              </a:ln>
              <a:solidFill>
                <a:srgbClr val="000099"/>
              </a:solidFill>
              <a:effectLst/>
              <a:latin typeface="Times New Roman" pitchFamily="18" charset="0"/>
              <a:ea typeface="Times New Roman" pitchFamily="18" charset="0"/>
              <a:cs typeface="Times New Roman" pitchFamily="18" charset="0"/>
            </a:endParaRPr>
          </a:p>
          <a:p>
            <a:pPr algn="ctr" defTabSz="914400" eaLnBrk="1" fontAlgn="base" hangingPunct="1" indent="0" latinLnBrk="0" lvl="0" marL="0" marR="0" rtl="0">
              <a:lnSpc>
                <a:spcPct val="100000"/>
              </a:lnSpc>
              <a:spcBef>
                <a:spcPct val="0"/>
              </a:spcBef>
              <a:spcAft>
                <a:spcPct val="0"/>
              </a:spcAft>
              <a:buClrTx/>
              <a:buSzTx/>
              <a:buFontTx/>
              <a:buNone/>
            </a:pPr>
            <a:endParaRPr baseline="0" b="1" cap="none" dirty="0" sz="1200" i="0" kumimoji="0" lang="ru-RU" normalizeH="0" strike="noStrike" u="none" smtClean="0">
              <a:ln>
                <a:noFill/>
              </a:ln>
              <a:solidFill>
                <a:srgbClr val="000099"/>
              </a:solidFill>
              <a:effectLst/>
              <a:latin typeface="Times New Roman" pitchFamily="18" charset="0"/>
              <a:cs typeface="Times New Roman" pitchFamily="18" charset="0"/>
            </a:endParaRPr>
          </a:p>
          <a:p>
            <a:pPr defTabSz="914400" eaLnBrk="0" fontAlgn="base" hangingPunct="0" indent="0" latinLnBrk="0" lvl="0" marL="0" marR="0" rtl="0">
              <a:lnSpc>
                <a:spcPct val="100000"/>
              </a:lnSpc>
              <a:spcBef>
                <a:spcPct val="0"/>
              </a:spcBef>
              <a:spcAft>
                <a:spcPct val="0"/>
              </a:spcAft>
              <a:buClrTx/>
              <a:buSzTx/>
              <a:buFontTx/>
              <a:buChar char="•"/>
            </a:pPr>
            <a:r>
              <a:rPr baseline="0" b="1" cap="none" dirty="0" sz="2800" i="1" kumimoji="0" lang="kk-KZ" normalizeH="0" strike="noStrike" u="none" smtClean="0">
                <a:ln>
                  <a:noFill/>
                </a:ln>
                <a:solidFill>
                  <a:srgbClr val="000099"/>
                </a:solidFill>
                <a:effectLst/>
                <a:latin typeface="Times New Roman" pitchFamily="18" charset="0"/>
                <a:ea typeface="Times New Roman" pitchFamily="18" charset="0"/>
                <a:cs typeface="Times New Roman" pitchFamily="18" charset="0"/>
              </a:rPr>
              <a:t> Отбасына әлеуметтік –психологиялық көмек көрсету;</a:t>
            </a:r>
            <a:endParaRPr baseline="0" b="1" cap="none" dirty="0" sz="2800" i="1" kumimoji="0" lang="ru-RU" normalizeH="0" strike="noStrike" u="none" smtClean="0">
              <a:ln>
                <a:noFill/>
              </a:ln>
              <a:solidFill>
                <a:srgbClr val="000099"/>
              </a:solidFill>
              <a:effectLst/>
              <a:latin typeface="Times New Roman" pitchFamily="18" charset="0"/>
              <a:cs typeface="Times New Roman" pitchFamily="18" charset="0"/>
            </a:endParaRPr>
          </a:p>
          <a:p>
            <a:pPr defTabSz="914400" eaLnBrk="0" fontAlgn="base" hangingPunct="0" indent="0" latinLnBrk="0" lvl="0" marL="0" marR="0" rtl="0">
              <a:lnSpc>
                <a:spcPct val="100000"/>
              </a:lnSpc>
              <a:spcBef>
                <a:spcPct val="0"/>
              </a:spcBef>
              <a:spcAft>
                <a:spcPct val="0"/>
              </a:spcAft>
              <a:buClrTx/>
              <a:buSzTx/>
              <a:buFontTx/>
              <a:buChar char="•"/>
            </a:pPr>
            <a:r>
              <a:rPr baseline="0" b="1" cap="none" dirty="0" sz="2800" i="1" kumimoji="0" lang="kk-KZ" normalizeH="0" strike="noStrike" u="none" smtClean="0">
                <a:ln>
                  <a:noFill/>
                </a:ln>
                <a:solidFill>
                  <a:srgbClr val="000099"/>
                </a:solidFill>
                <a:effectLst/>
                <a:latin typeface="Times New Roman" pitchFamily="18" charset="0"/>
                <a:ea typeface="Times New Roman" pitchFamily="18" charset="0"/>
                <a:cs typeface="Times New Roman" pitchFamily="18" charset="0"/>
              </a:rPr>
              <a:t> Отбасы мен балаларға дәрігерлік, психологиялық, педагогикалық кеңес беру;</a:t>
            </a:r>
            <a:endParaRPr baseline="0" b="1" cap="none" dirty="0" sz="2800" i="1" kumimoji="0" lang="ru-RU" normalizeH="0" strike="noStrike" u="none" smtClean="0">
              <a:ln>
                <a:noFill/>
              </a:ln>
              <a:solidFill>
                <a:srgbClr val="000099"/>
              </a:solidFill>
              <a:effectLst/>
              <a:latin typeface="Times New Roman" pitchFamily="18" charset="0"/>
              <a:cs typeface="Times New Roman" pitchFamily="18" charset="0"/>
            </a:endParaRPr>
          </a:p>
          <a:p>
            <a:pPr defTabSz="914400" eaLnBrk="0" fontAlgn="base" hangingPunct="0" indent="0" latinLnBrk="0" lvl="0" marL="0" marR="0" rtl="0">
              <a:lnSpc>
                <a:spcPct val="100000"/>
              </a:lnSpc>
              <a:spcBef>
                <a:spcPct val="0"/>
              </a:spcBef>
              <a:spcAft>
                <a:spcPct val="0"/>
              </a:spcAft>
              <a:buClrTx/>
              <a:buSzTx/>
              <a:buFontTx/>
              <a:buChar char="•"/>
            </a:pPr>
            <a:r>
              <a:rPr baseline="0" b="1" cap="none" dirty="0" sz="2800" i="1" kumimoji="0" lang="kk-KZ" normalizeH="0" strike="noStrike" u="none" smtClean="0">
                <a:ln>
                  <a:noFill/>
                </a:ln>
                <a:solidFill>
                  <a:srgbClr val="000099"/>
                </a:solidFill>
                <a:effectLst/>
                <a:latin typeface="Times New Roman" pitchFamily="18" charset="0"/>
                <a:ea typeface="Times New Roman" pitchFamily="18" charset="0"/>
                <a:cs typeface="Times New Roman" pitchFamily="18" charset="0"/>
              </a:rPr>
              <a:t> Балаларды күйзелтетін даулы мәселелерді шешуге көмектеседі;</a:t>
            </a:r>
            <a:endParaRPr baseline="0" b="1" cap="none" dirty="0" sz="2800" i="1" kumimoji="0" lang="ru-RU" normalizeH="0" strike="noStrike" u="none" smtClean="0">
              <a:ln>
                <a:noFill/>
              </a:ln>
              <a:solidFill>
                <a:srgbClr val="000099"/>
              </a:solidFill>
              <a:effectLst/>
              <a:latin typeface="Times New Roman" pitchFamily="18" charset="0"/>
              <a:cs typeface="Times New Roman" pitchFamily="18" charset="0"/>
            </a:endParaRPr>
          </a:p>
          <a:p>
            <a:pPr defTabSz="914400" eaLnBrk="0" fontAlgn="base" hangingPunct="0" indent="0" latinLnBrk="0" lvl="0" marL="0" marR="0" rtl="0">
              <a:lnSpc>
                <a:spcPct val="100000"/>
              </a:lnSpc>
              <a:spcBef>
                <a:spcPct val="0"/>
              </a:spcBef>
              <a:spcAft>
                <a:spcPct val="0"/>
              </a:spcAft>
              <a:buClrTx/>
              <a:buSzTx/>
              <a:buFontTx/>
              <a:buChar char="•"/>
            </a:pPr>
            <a:r>
              <a:rPr baseline="0" b="1" cap="none" dirty="0" sz="2800" i="1" kumimoji="0" lang="kk-KZ" normalizeH="0" strike="noStrike" u="none" smtClean="0">
                <a:ln>
                  <a:noFill/>
                </a:ln>
                <a:solidFill>
                  <a:srgbClr val="000099"/>
                </a:solidFill>
                <a:effectLst/>
                <a:latin typeface="Times New Roman" pitchFamily="18" charset="0"/>
                <a:ea typeface="Times New Roman" pitchFamily="18" charset="0"/>
                <a:cs typeface="Times New Roman" pitchFamily="18" charset="0"/>
              </a:rPr>
              <a:t> Мінезінде ауытқушылығы бар адамдарға психологиялық және диагностикалық коррекция жасау;</a:t>
            </a:r>
            <a:endParaRPr baseline="0" b="1" cap="none" dirty="0" sz="2800" i="1" kumimoji="0" lang="ru-RU" normalizeH="0" strike="noStrike" u="none" smtClean="0">
              <a:ln>
                <a:noFill/>
              </a:ln>
              <a:solidFill>
                <a:srgbClr val="000099"/>
              </a:solidFill>
              <a:effectLst/>
              <a:latin typeface="Times New Roman" pitchFamily="18" charset="0"/>
              <a:cs typeface="Times New Roman" pitchFamily="18" charset="0"/>
            </a:endParaRPr>
          </a:p>
          <a:p>
            <a:pPr defTabSz="914400" eaLnBrk="0" fontAlgn="base" hangingPunct="0" indent="0" latinLnBrk="0" lvl="0" marL="0" marR="0" rtl="0">
              <a:lnSpc>
                <a:spcPct val="100000"/>
              </a:lnSpc>
              <a:spcBef>
                <a:spcPct val="0"/>
              </a:spcBef>
              <a:spcAft>
                <a:spcPct val="0"/>
              </a:spcAft>
              <a:buClrTx/>
              <a:buSzTx/>
              <a:buFontTx/>
              <a:buChar char="•"/>
            </a:pPr>
            <a:r>
              <a:rPr baseline="0" b="1" cap="none" dirty="0" sz="2800" i="1" kumimoji="0" lang="kk-KZ" normalizeH="0" strike="noStrike" u="none" smtClean="0">
                <a:ln>
                  <a:noFill/>
                </a:ln>
                <a:solidFill>
                  <a:srgbClr val="000099"/>
                </a:solidFill>
                <a:effectLst/>
                <a:latin typeface="Times New Roman" pitchFamily="18" charset="0"/>
                <a:ea typeface="Times New Roman" pitchFamily="18" charset="0"/>
                <a:cs typeface="Times New Roman" pitchFamily="18" charset="0"/>
              </a:rPr>
              <a:t> Профилактикалық шаралар ұйымдастыру</a:t>
            </a:r>
            <a:endParaRPr baseline="0" b="1" cap="none" dirty="0" sz="2800" i="1" kumimoji="0" lang="kk-KZ" normalizeH="0" strike="noStrike" u="none" smtClean="0">
              <a:ln>
                <a:noFill/>
              </a:ln>
              <a:solidFill>
                <a:srgbClr val="000099"/>
              </a:solidFill>
              <a:effectLst/>
              <a:latin typeface="Times New Roman" pitchFamily="18" charset="0"/>
              <a:cs typeface="Times New Roman" pitchFamily="18" charset="0"/>
            </a:endParaRPr>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8" name="AutoShape 22"/>
          <p:cNvSpPr>
            <a:spLocks noChangeArrowheads="1"/>
          </p:cNvSpPr>
          <p:nvPr/>
        </p:nvSpPr>
        <p:spPr bwMode="auto">
          <a:xfrm>
            <a:off x="500034" y="3643314"/>
            <a:ext cx="2357454" cy="1071570"/>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Сынып жетекшілермен</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a:p>
            <a:pPr algn="ctr" defTabSz="914400" eaLnBrk="0" fontAlgn="base" hangingPunct="0"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жұмыс</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p:txBody>
      </p:sp>
      <p:sp>
        <p:nvSpPr>
          <p:cNvPr id="1048619" name="AutoShape 19"/>
          <p:cNvSpPr>
            <a:spLocks noChangeArrowheads="1"/>
          </p:cNvSpPr>
          <p:nvPr/>
        </p:nvSpPr>
        <p:spPr bwMode="auto">
          <a:xfrm>
            <a:off x="357158" y="1500174"/>
            <a:ext cx="2357454" cy="1143008"/>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Көп балалы,</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a:p>
            <a:pPr algn="ctr" defTabSz="914400" eaLnBrk="0" fontAlgn="base" hangingPunct="0" indent="0" latinLnBrk="0" lvl="0" marL="0" marR="0" rtl="0">
              <a:lnSpc>
                <a:spcPct val="100000"/>
              </a:lnSpc>
              <a:spcBef>
                <a:spcPct val="0"/>
              </a:spcBef>
              <a:spcAft>
                <a:spcPct val="0"/>
              </a:spcAft>
              <a:buClrTx/>
              <a:buSzTx/>
              <a:buFontTx/>
              <a:buNone/>
            </a:pPr>
            <a:r>
              <a:rPr b="1" dirty="0" i="1" lang="kk-KZ" smtClean="0">
                <a:solidFill>
                  <a:srgbClr val="002060"/>
                </a:solidFill>
                <a:latin typeface="Times New Roman" pitchFamily="18" charset="0"/>
                <a:ea typeface="Times New Roman" pitchFamily="18" charset="0"/>
                <a:cs typeface="Times New Roman" pitchFamily="18" charset="0"/>
              </a:rPr>
              <a:t>а</a:t>
            </a: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з қамтылған отбасымен жұмыс</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p:txBody>
      </p:sp>
      <p:sp>
        <p:nvSpPr>
          <p:cNvPr id="1048620" name="AutoShape 20"/>
          <p:cNvSpPr>
            <a:spLocks noChangeArrowheads="1"/>
          </p:cNvSpPr>
          <p:nvPr/>
        </p:nvSpPr>
        <p:spPr bwMode="auto">
          <a:xfrm>
            <a:off x="3000364" y="1928802"/>
            <a:ext cx="2714644" cy="1214446"/>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Қамқорлықсыз,</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a:p>
            <a:pPr algn="ctr" defTabSz="914400" eaLnBrk="0" fontAlgn="base" hangingPunct="0"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қорғаншысыз </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a:p>
            <a:pPr algn="ctr" defTabSz="914400" eaLnBrk="0" fontAlgn="base" hangingPunct="0"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қалған балалармен жұмыс</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p:txBody>
      </p:sp>
      <p:sp>
        <p:nvSpPr>
          <p:cNvPr id="1048621" name="AutoShape 21"/>
          <p:cNvSpPr>
            <a:spLocks noChangeArrowheads="1"/>
          </p:cNvSpPr>
          <p:nvPr/>
        </p:nvSpPr>
        <p:spPr bwMode="auto">
          <a:xfrm>
            <a:off x="6000760" y="1714488"/>
            <a:ext cx="2571768" cy="1143008"/>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Тәртіп бұзуға</a:t>
            </a:r>
            <a:endParaRPr baseline="0" b="1" cap="none" dirty="0" i="1" kumimoji="0" lang="kk-KZ" normalizeH="0" strike="noStrike" u="none" smtClean="0">
              <a:ln>
                <a:noFill/>
              </a:ln>
              <a:solidFill>
                <a:srgbClr val="002060"/>
              </a:solidFill>
              <a:effectLst/>
              <a:latin typeface="Arial" pitchFamily="34" charset="0"/>
            </a:endParaRPr>
          </a:p>
          <a:p>
            <a:pPr algn="ctr" defTabSz="914400" eaLnBrk="0" fontAlgn="base" hangingPunct="0"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 бейім балалармен жұмыс</a:t>
            </a:r>
            <a:endParaRPr baseline="0" b="1" cap="none" dirty="0" i="1" kumimoji="0" lang="kk-KZ" normalizeH="0" strike="noStrike" u="none" smtClean="0">
              <a:ln>
                <a:noFill/>
              </a:ln>
              <a:solidFill>
                <a:srgbClr val="002060"/>
              </a:solidFill>
              <a:effectLst/>
              <a:latin typeface="Arial" pitchFamily="34" charset="0"/>
            </a:endParaRPr>
          </a:p>
        </p:txBody>
      </p:sp>
      <p:sp>
        <p:nvSpPr>
          <p:cNvPr id="1048622" name="AutoShape 25"/>
          <p:cNvSpPr>
            <a:spLocks noChangeArrowheads="1"/>
          </p:cNvSpPr>
          <p:nvPr/>
        </p:nvSpPr>
        <p:spPr bwMode="auto">
          <a:xfrm>
            <a:off x="6286512" y="3571876"/>
            <a:ext cx="2357486" cy="1143008"/>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Басқа да </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a:p>
            <a:pPr algn="ctr" defTabSz="914400" eaLnBrk="0" fontAlgn="base" hangingPunct="0"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ұйымдармен </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a:p>
            <a:pPr algn="ctr" defTabSz="914400" eaLnBrk="0" fontAlgn="base" hangingPunct="0" indent="0" latinLnBrk="0" lvl="0" marL="0" marR="0" rtl="0">
              <a:lnSpc>
                <a:spcPct val="100000"/>
              </a:lnSpc>
              <a:spcBef>
                <a:spcPct val="0"/>
              </a:spcBef>
              <a:spcAft>
                <a:spcPct val="0"/>
              </a:spcAft>
              <a:buClrTx/>
              <a:buSzTx/>
              <a:buFontTx/>
              <a:buNone/>
            </a:pP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байланыс</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p:txBody>
      </p:sp>
      <p:sp>
        <p:nvSpPr>
          <p:cNvPr id="1048623" name="AutoShape 24"/>
          <p:cNvSpPr>
            <a:spLocks noChangeArrowheads="1"/>
          </p:cNvSpPr>
          <p:nvPr/>
        </p:nvSpPr>
        <p:spPr bwMode="auto">
          <a:xfrm>
            <a:off x="3000364" y="4643446"/>
            <a:ext cx="2928958" cy="1000132"/>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anchor="t" anchorCtr="0" bIns="45720" compatLnSpc="1" lIns="91440" numCol="1" rIns="91440" tIns="45720" vert="horz" wrap="square">
            <a:prstTxWarp prst="textNoShape"/>
          </a:bodyPr>
          <a:p>
            <a:pPr algn="ctr" defTabSz="914400" eaLnBrk="1" fontAlgn="base" hangingPunct="1" indent="0" latinLnBrk="0" lvl="0" marL="0" marR="0" rtl="0">
              <a:lnSpc>
                <a:spcPct val="100000"/>
              </a:lnSpc>
              <a:spcBef>
                <a:spcPct val="0"/>
              </a:spcBef>
              <a:spcAft>
                <a:spcPct val="0"/>
              </a:spcAft>
              <a:buClrTx/>
              <a:buSzTx/>
              <a:buFontTx/>
              <a:buNone/>
            </a:pPr>
            <a:r>
              <a:rPr baseline="0" b="0" cap="none" dirty="0" sz="1400" i="0"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 </a:t>
            </a: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Құқық бұзушылықтың</a:t>
            </a:r>
            <a:r>
              <a:rPr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 </a:t>
            </a:r>
            <a:r>
              <a:rPr baseline="0" b="1" cap="none" dirty="0" i="1" kumimoji="0" lang="kk-KZ" normalizeH="0" strike="noStrike" u="none" smtClean="0">
                <a:ln>
                  <a:noFill/>
                </a:ln>
                <a:solidFill>
                  <a:srgbClr val="002060"/>
                </a:solidFill>
                <a:effectLst/>
                <a:latin typeface="Times New Roman" pitchFamily="18" charset="0"/>
                <a:ea typeface="Times New Roman" pitchFamily="18" charset="0"/>
                <a:cs typeface="Times New Roman" pitchFamily="18" charset="0"/>
              </a:rPr>
              <a:t>алдын алу жұмысы</a:t>
            </a:r>
            <a:endParaRPr baseline="0" b="1" cap="none" dirty="0" i="1" kumimoji="0" lang="kk-KZ" normalizeH="0" strike="noStrike" u="none" smtClean="0">
              <a:ln>
                <a:noFill/>
              </a:ln>
              <a:solidFill>
                <a:srgbClr val="002060"/>
              </a:solidFill>
              <a:effectLst/>
              <a:latin typeface="Times New Roman" pitchFamily="18" charset="0"/>
              <a:cs typeface="Times New Roman" pitchFamily="18" charset="0"/>
            </a:endParaRPr>
          </a:p>
        </p:txBody>
      </p:sp>
      <p:sp>
        <p:nvSpPr>
          <p:cNvPr id="1048624" name="Rectangle 14"/>
          <p:cNvSpPr>
            <a:spLocks noChangeArrowheads="1"/>
          </p:cNvSpPr>
          <p:nvPr/>
        </p:nvSpPr>
        <p:spPr bwMode="auto">
          <a:xfrm>
            <a:off x="0" y="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ru-RU"/>
          </a:p>
        </p:txBody>
      </p:sp>
      <p:sp>
        <p:nvSpPr>
          <p:cNvPr id="1048625" name="Rectangle 19"/>
          <p:cNvSpPr>
            <a:spLocks noChangeArrowheads="1"/>
          </p:cNvSpPr>
          <p:nvPr/>
        </p:nvSpPr>
        <p:spPr bwMode="auto">
          <a:xfrm>
            <a:off x="457200" y="227330"/>
            <a:ext cx="233680" cy="9169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r>
              <a:rPr baseline="0" b="0" cap="none" sz="900" i="0" kumimoji="0" lang="ru-RU" normalizeH="0" strike="noStrike" u="none" smtClean="0">
                <a:ln>
                  <a:noFill/>
                </a:ln>
                <a:solidFill>
                  <a:schemeClr val="tx1"/>
                </a:solidFill>
                <a:effectLst/>
                <a:latin typeface="Arial" pitchFamily="34" charset="0"/>
              </a:rPr>
              <a:t/>
            </a:r>
            <a:br>
              <a:rPr baseline="0" b="0" cap="none" sz="900" i="0" kumimoji="0" lang="ru-RU" normalizeH="0" strike="noStrike" u="none" smtClean="0">
                <a:ln>
                  <a:noFill/>
                </a:ln>
                <a:solidFill>
                  <a:schemeClr val="tx1"/>
                </a:solidFill>
                <a:effectLst/>
                <a:latin typeface="Arial" pitchFamily="34" charset="0"/>
              </a:rPr>
            </a:br>
            <a:endParaRPr baseline="0" b="0" cap="none" sz="1800" i="0" kumimoji="0" lang="ru-RU" normalizeH="0" strike="noStrike" u="none" smtClean="0">
              <a:ln>
                <a:noFill/>
              </a:ln>
              <a:solidFill>
                <a:schemeClr val="tx1"/>
              </a:solidFill>
              <a:effectLst/>
              <a:latin typeface="Arial" pitchFamily="34" charset="0"/>
            </a:endParaRPr>
          </a:p>
          <a:p>
            <a:pPr algn="l" defTabSz="914400" eaLnBrk="0" fontAlgn="base" hangingPunct="0" indent="0" latinLnBrk="0" lvl="0" marL="0" marR="0" rtl="0">
              <a:lnSpc>
                <a:spcPct val="100000"/>
              </a:lnSpc>
              <a:spcBef>
                <a:spcPct val="0"/>
              </a:spcBef>
              <a:spcAft>
                <a:spcPct val="0"/>
              </a:spcAft>
              <a:buClrTx/>
              <a:buSzTx/>
              <a:buFontTx/>
              <a:buNone/>
            </a:pPr>
            <a:r>
              <a:rPr baseline="0" b="0" cap="none" sz="1100" i="0" kumimoji="0" lang="kk-KZ" normalizeH="0" strike="noStrike" u="none" smtClean="0">
                <a:ln>
                  <a:noFill/>
                </a:ln>
                <a:solidFill>
                  <a:schemeClr val="tx1"/>
                </a:solidFill>
                <a:effectLst/>
                <a:latin typeface="Calibri" pitchFamily="34" charset="0"/>
                <a:ea typeface="Times New Roman" pitchFamily="18" charset="0"/>
                <a:cs typeface="Times New Roman" pitchFamily="18" charset="0"/>
              </a:rPr>
              <a:t>	</a:t>
            </a:r>
            <a:endParaRPr baseline="0" b="0" cap="none" sz="900" i="0" kumimoji="0" lang="ru-RU" normalizeH="0" strike="noStrike" u="none" smtClean="0">
              <a:ln>
                <a:noFill/>
              </a:ln>
              <a:solidFill>
                <a:schemeClr val="tx1"/>
              </a:solidFill>
              <a:effectLst/>
              <a:latin typeface="Arial" pitchFamily="34" charset="0"/>
            </a:endParaRPr>
          </a:p>
          <a:p>
            <a:pPr algn="l" defTabSz="914400" eaLnBrk="0" fontAlgn="base" hangingPunct="0" indent="0" latinLnBrk="0" lvl="0" marL="0" marR="0" rtl="0">
              <a:lnSpc>
                <a:spcPct val="100000"/>
              </a:lnSpc>
              <a:spcBef>
                <a:spcPct val="0"/>
              </a:spcBef>
              <a:spcAft>
                <a:spcPct val="0"/>
              </a:spcAft>
              <a:buClrTx/>
              <a:buSzTx/>
              <a:buFontTx/>
              <a:buNone/>
            </a:pPr>
            <a:endParaRPr baseline="0" b="0" cap="none" sz="1800" i="0" kumimoji="0" lang="ru-RU" normalizeH="0" strike="noStrike" u="none" smtClean="0">
              <a:ln>
                <a:noFill/>
              </a:ln>
              <a:solidFill>
                <a:schemeClr val="tx1"/>
              </a:solidFill>
              <a:effectLst/>
              <a:latin typeface="Arial" pitchFamily="34" charset="0"/>
            </a:endParaRPr>
          </a:p>
        </p:txBody>
      </p:sp>
      <p:sp>
        <p:nvSpPr>
          <p:cNvPr id="1048626" name="TextBox 17"/>
          <p:cNvSpPr txBox="1"/>
          <p:nvPr/>
        </p:nvSpPr>
        <p:spPr>
          <a:xfrm>
            <a:off x="857224" y="428604"/>
            <a:ext cx="7286676" cy="523220"/>
          </a:xfrm>
          <a:prstGeom prst="rect"/>
          <a:noFill/>
        </p:spPr>
        <p:txBody>
          <a:bodyPr rtlCol="0" wrap="square">
            <a:spAutoFit/>
          </a:bodyPr>
          <a:p>
            <a:pPr algn="ctr"/>
            <a:r>
              <a:rPr b="1" dirty="0" sz="2800" lang="kk-KZ" smtClean="0">
                <a:solidFill>
                  <a:srgbClr val="000099"/>
                </a:solidFill>
                <a:latin typeface="Times New Roman" pitchFamily="18" charset="0"/>
                <a:cs typeface="Times New Roman" pitchFamily="18" charset="0"/>
              </a:rPr>
              <a:t>Әлеуметтік педагогтың жұмыс жоспары:</a:t>
            </a:r>
            <a:endParaRPr b="1" dirty="0" sz="2800" lang="ru-RU">
              <a:solidFill>
                <a:srgbClr val="000099"/>
              </a:solidFill>
              <a:latin typeface="Times New Roman" pitchFamily="18" charset="0"/>
              <a:cs typeface="Times New Roman" pitchFamily="18" charset="0"/>
            </a:endParaRP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27" name="Содержимое 2"/>
          <p:cNvSpPr>
            <a:spLocks noGrp="1"/>
          </p:cNvSpPr>
          <p:nvPr>
            <p:ph idx="1"/>
          </p:nvPr>
        </p:nvSpPr>
        <p:spPr>
          <a:xfrm>
            <a:off x="457200" y="357166"/>
            <a:ext cx="8229600" cy="5857916"/>
          </a:xfrm>
        </p:spPr>
        <p:txBody>
          <a:bodyPr>
            <a:normAutofit fontScale="84375" lnSpcReduction="10000"/>
          </a:bodyPr>
          <a:p>
            <a:r>
              <a:rPr b="1" dirty="0" i="1" lang="kk-KZ" smtClean="0">
                <a:solidFill>
                  <a:srgbClr val="C00000"/>
                </a:solidFill>
                <a:latin typeface="Times New Roman" pitchFamily="18" charset="0"/>
                <a:cs typeface="Times New Roman" pitchFamily="18" charset="0"/>
              </a:rPr>
              <a:t>Отбасы</a:t>
            </a:r>
            <a:r>
              <a:rPr b="1" dirty="0" lang="kk-KZ" smtClean="0">
                <a:solidFill>
                  <a:srgbClr val="002060"/>
                </a:solidFill>
                <a:latin typeface="Times New Roman" pitchFamily="18" charset="0"/>
                <a:cs typeface="Times New Roman" pitchFamily="18" charset="0"/>
              </a:rPr>
              <a:t> </a:t>
            </a:r>
            <a:r>
              <a:rPr dirty="0" lang="kk-KZ" smtClean="0">
                <a:solidFill>
                  <a:srgbClr val="002060"/>
                </a:solidFill>
                <a:latin typeface="Times New Roman" pitchFamily="18" charset="0"/>
                <a:cs typeface="Times New Roman" pitchFamily="18" charset="0"/>
              </a:rPr>
              <a:t>– </a:t>
            </a:r>
            <a:r>
              <a:rPr b="1" dirty="0" lang="kk-KZ" smtClean="0">
                <a:solidFill>
                  <a:srgbClr val="002060"/>
                </a:solidFill>
                <a:latin typeface="Times New Roman" pitchFamily="18" charset="0"/>
                <a:cs typeface="Times New Roman" pitchFamily="18" charset="0"/>
              </a:rPr>
              <a:t>жасөспірімдерді әлеуметтендірудегі өте маңызды институт. Бұл баланың дамуы мен жеке өмір сүру ортасы. Ол мынадай өлшемдермен анықталады: әлеуметтік –мәдени, әлеуметтік –экономикалық. Осыған орай әлеуметтік педагогтың ата-аналармен жүргізілетін жұмысы аса маңызды болып саналады. Ол отбасындағы жағдайлар туралы толық мәлімет ала отырып, бала тәрбиесіне байланысты ата-аналармен ынтымақтаса, оларға кәсіби педагогикалық көмек көрсетеді. Педагог пен ата-ананың үнемі ынтымақтаса отырып, әр кезеңде атқаратын міндетінің бірі қалыптастыру болып табылады.</a:t>
            </a:r>
            <a:endParaRPr b="1" dirty="0" lang="ru-RU" smtClean="0">
              <a:solidFill>
                <a:srgbClr val="002060"/>
              </a:solidFill>
              <a:latin typeface="Times New Roman" pitchFamily="18" charset="0"/>
              <a:cs typeface="Times New Roman" pitchFamily="18" charset="0"/>
            </a:endParaRPr>
          </a:p>
          <a:p>
            <a:endParaRPr dirty="0" lang="ru-RU"/>
          </a:p>
        </p:txBody>
      </p:sp>
    </p:spTree>
  </p:cSld>
  <p:clrMapOvr>
    <a:masterClrMapping/>
  </p:clrMapOvr>
</p:sld>
</file>

<file path=ppt/theme/theme1.xml><?xml version="1.0" encoding="utf-8"?>
<a:theme xmlns:a="http://schemas.openxmlformats.org/drawingml/2006/main" name="Армангуль">
  <a:themeElements>
    <a:clrScheme name="Модульная">
      <a:dk1>
        <a:sysClr lastClr="000000" val="windowText"/>
      </a:dk1>
      <a:lt1>
        <a:sysClr lastClr="FFFFFF" val="window"/>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Тема Office">
  <a:themeElements>
    <a:clrScheme name="Стандартная">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Company>Microsoft</Company>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  </dc:title>
  <dc:creator>Admin</dc:creator>
  <cp:lastModifiedBy>User</cp:lastModifiedBy>
  <dcterms:created xsi:type="dcterms:W3CDTF">2014-11-16T21:18:14Z</dcterms:created>
  <dcterms:modified xsi:type="dcterms:W3CDTF">2021-04-20T07:54:51Z</dcterms:modified>
</cp:coreProperties>
</file>